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2.xml"/>
  <Override ContentType="application/vnd.openxmlformats-officedocument.presentationml.slide+xml" PartName="/ppt/slides/slide98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63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1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83.xml"/>
  <Override ContentType="application/vnd.openxmlformats-officedocument.presentationml.slide+xml" PartName="/ppt/slides/slide106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92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60" r:id="rId3"/>
    <p:sldMasterId id="214748366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  <p:sldId id="354" r:id="rId104"/>
    <p:sldId id="355" r:id="rId105"/>
    <p:sldId id="356" r:id="rId106"/>
    <p:sldId id="357" r:id="rId107"/>
    <p:sldId id="358" r:id="rId108"/>
    <p:sldId id="359" r:id="rId109"/>
    <p:sldId id="360" r:id="rId110"/>
    <p:sldId id="361" r:id="rId111"/>
    <p:sldId id="362" r:id="rId112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07" Type="http://schemas.openxmlformats.org/officeDocument/2006/relationships/slide" Target="slides/slide102.xml"/><Relationship Id="rId106" Type="http://schemas.openxmlformats.org/officeDocument/2006/relationships/slide" Target="slides/slide101.xml"/><Relationship Id="rId105" Type="http://schemas.openxmlformats.org/officeDocument/2006/relationships/slide" Target="slides/slide100.xml"/><Relationship Id="rId104" Type="http://schemas.openxmlformats.org/officeDocument/2006/relationships/slide" Target="slides/slide99.xml"/><Relationship Id="rId109" Type="http://schemas.openxmlformats.org/officeDocument/2006/relationships/slide" Target="slides/slide104.xml"/><Relationship Id="rId108" Type="http://schemas.openxmlformats.org/officeDocument/2006/relationships/slide" Target="slides/slide103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103" Type="http://schemas.openxmlformats.org/officeDocument/2006/relationships/slide" Target="slides/slide98.xml"/><Relationship Id="rId102" Type="http://schemas.openxmlformats.org/officeDocument/2006/relationships/slide" Target="slides/slide97.xml"/><Relationship Id="rId101" Type="http://schemas.openxmlformats.org/officeDocument/2006/relationships/slide" Target="slides/slide96.xml"/><Relationship Id="rId100" Type="http://schemas.openxmlformats.org/officeDocument/2006/relationships/slide" Target="slides/slide95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95" Type="http://schemas.openxmlformats.org/officeDocument/2006/relationships/slide" Target="slides/slide90.xml"/><Relationship Id="rId94" Type="http://schemas.openxmlformats.org/officeDocument/2006/relationships/slide" Target="slides/slide89.xml"/><Relationship Id="rId97" Type="http://schemas.openxmlformats.org/officeDocument/2006/relationships/slide" Target="slides/slide92.xml"/><Relationship Id="rId96" Type="http://schemas.openxmlformats.org/officeDocument/2006/relationships/slide" Target="slides/slide91.xml"/><Relationship Id="rId11" Type="http://schemas.openxmlformats.org/officeDocument/2006/relationships/slide" Target="slides/slide6.xml"/><Relationship Id="rId99" Type="http://schemas.openxmlformats.org/officeDocument/2006/relationships/slide" Target="slides/slide94.xml"/><Relationship Id="rId10" Type="http://schemas.openxmlformats.org/officeDocument/2006/relationships/slide" Target="slides/slide5.xml"/><Relationship Id="rId98" Type="http://schemas.openxmlformats.org/officeDocument/2006/relationships/slide" Target="slides/slide93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91" Type="http://schemas.openxmlformats.org/officeDocument/2006/relationships/slide" Target="slides/slide86.xml"/><Relationship Id="rId90" Type="http://schemas.openxmlformats.org/officeDocument/2006/relationships/slide" Target="slides/slide85.xml"/><Relationship Id="rId93" Type="http://schemas.openxmlformats.org/officeDocument/2006/relationships/slide" Target="slides/slide88.xml"/><Relationship Id="rId92" Type="http://schemas.openxmlformats.org/officeDocument/2006/relationships/slide" Target="slides/slide87.xml"/><Relationship Id="rId15" Type="http://schemas.openxmlformats.org/officeDocument/2006/relationships/slide" Target="slides/slide10.xml"/><Relationship Id="rId110" Type="http://schemas.openxmlformats.org/officeDocument/2006/relationships/slide" Target="slides/slide105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112" Type="http://schemas.openxmlformats.org/officeDocument/2006/relationships/slide" Target="slides/slide107.xml"/><Relationship Id="rId111" Type="http://schemas.openxmlformats.org/officeDocument/2006/relationships/slide" Target="slides/slide106.xml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86" Type="http://schemas.openxmlformats.org/officeDocument/2006/relationships/slide" Target="slides/slide81.xml"/><Relationship Id="rId85" Type="http://schemas.openxmlformats.org/officeDocument/2006/relationships/slide" Target="slides/slide80.xml"/><Relationship Id="rId88" Type="http://schemas.openxmlformats.org/officeDocument/2006/relationships/slide" Target="slides/slide83.xml"/><Relationship Id="rId87" Type="http://schemas.openxmlformats.org/officeDocument/2006/relationships/slide" Target="slides/slide82.xml"/><Relationship Id="rId89" Type="http://schemas.openxmlformats.org/officeDocument/2006/relationships/slide" Target="slides/slide84.xml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75" Type="http://schemas.openxmlformats.org/officeDocument/2006/relationships/slide" Target="slides/slide70.xml"/><Relationship Id="rId74" Type="http://schemas.openxmlformats.org/officeDocument/2006/relationships/slide" Target="slides/slide69.xml"/><Relationship Id="rId77" Type="http://schemas.openxmlformats.org/officeDocument/2006/relationships/slide" Target="slides/slide72.xml"/><Relationship Id="rId76" Type="http://schemas.openxmlformats.org/officeDocument/2006/relationships/slide" Target="slides/slide71.xml"/><Relationship Id="rId79" Type="http://schemas.openxmlformats.org/officeDocument/2006/relationships/slide" Target="slides/slide74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66" Type="http://schemas.openxmlformats.org/officeDocument/2006/relationships/slide" Target="slides/slide61.xml"/><Relationship Id="rId65" Type="http://schemas.openxmlformats.org/officeDocument/2006/relationships/slide" Target="slides/slide60.xml"/><Relationship Id="rId68" Type="http://schemas.openxmlformats.org/officeDocument/2006/relationships/slide" Target="slides/slide63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69" Type="http://schemas.openxmlformats.org/officeDocument/2006/relationships/slide" Target="slides/slide6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5" Type="http://schemas.openxmlformats.org/officeDocument/2006/relationships/slide" Target="slides/slide50.xml"/><Relationship Id="rId54" Type="http://schemas.openxmlformats.org/officeDocument/2006/relationships/slide" Target="slides/slide49.xml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59" Type="http://schemas.openxmlformats.org/officeDocument/2006/relationships/slide" Target="slides/slide54.xml"/><Relationship Id="rId58" Type="http://schemas.openxmlformats.org/officeDocument/2006/relationships/slide" Target="slides/slide5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1" name="Shape 1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" name="Google Shape;1402;p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3" name="Google Shape;1403;p10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6" name="Google Shape;1416;p10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8" name="Google Shape;1428;p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9" name="Google Shape;1429;p10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0" name="Shape 1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1" name="Google Shape;1441;p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2" name="Google Shape;1442;p10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3" name="Shape 1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" name="Google Shape;1454;p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5" name="Google Shape;1455;p10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6" name="Shape 1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7" name="Google Shape;1467;p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8" name="Google Shape;1468;p10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9" name="Shape 1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0" name="Google Shape;1480;p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1" name="Google Shape;1481;p10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2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Google Shape;1493;p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4" name="Google Shape;1494;p10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p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p1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p2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2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p2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p2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p2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" name="Google Shape;428;p2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" name="Google Shape;441;p2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p2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p2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Google Shape;480;p2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p3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p3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9" name="Google Shape;519;p3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p3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5" name="Google Shape;545;p3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" name="Google Shape;558;p3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1" name="Google Shape;571;p3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4" name="Google Shape;584;p3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7" name="Google Shape;597;p3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0" name="Google Shape;610;p3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3" name="Google Shape;623;p4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" name="Google Shape;636;p4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9" name="Google Shape;649;p4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2" name="Google Shape;662;p4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5" name="Google Shape;675;p4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8" name="Google Shape;688;p4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1" name="Google Shape;701;p4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4" name="Google Shape;714;p4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p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7" name="Google Shape;727;p4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0" name="Google Shape;740;p4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3" name="Google Shape;753;p5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p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6" name="Google Shape;766;p5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p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9" name="Google Shape;779;p5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2" name="Google Shape;792;p5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5" name="Google Shape;805;p5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8" name="Google Shape;818;p5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1" name="Google Shape;831;p5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2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p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4" name="Google Shape;844;p5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5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p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7" name="Google Shape;857;p5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8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0" name="Google Shape;870;p5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3" name="Google Shape;883;p6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6" name="Google Shape;896;p6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7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p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9" name="Google Shape;909;p6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p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2" name="Google Shape;922;p6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3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Google Shape;934;p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5" name="Google Shape;935;p6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6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p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8" name="Google Shape;948;p6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1" name="Google Shape;961;p6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4" name="Google Shape;974;p6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5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Google Shape;986;p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7" name="Google Shape;987;p6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8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p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0" name="Google Shape;1000;p6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3" name="Google Shape;1013;p7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4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Google Shape;1025;p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6" name="Google Shape;1026;p7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9" name="Google Shape;1039;p7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0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p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2" name="Google Shape;1052;p7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p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5" name="Google Shape;1065;p7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6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7" name="Google Shape;1077;p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8" name="Google Shape;1078;p7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1" name="Google Shape;1091;p7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2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p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4" name="Google Shape;1104;p7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5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Google Shape;1116;p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7" name="Google Shape;1117;p7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8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Google Shape;1129;p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0" name="Google Shape;1130;p7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Google Shape;1142;p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3" name="Google Shape;1143;p8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4" name="Shape 1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5" name="Google Shape;1155;p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6" name="Google Shape;1156;p8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7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p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9" name="Google Shape;1169;p8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0" name="Shape 1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1" name="Google Shape;1181;p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2" name="Google Shape;1182;p8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3" name="Shape 1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4" name="Google Shape;1194;p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5" name="Google Shape;1195;p8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6" name="Shape 1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7" name="Google Shape;1207;p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8" name="Google Shape;1208;p8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1" name="Google Shape;1221;p8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2" name="Shape 1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3" name="Google Shape;1233;p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4" name="Google Shape;1234;p8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5" name="Shape 1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6" name="Google Shape;1246;p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7" name="Google Shape;1247;p8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8" name="Shape 1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" name="Google Shape;1259;p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0" name="Google Shape;1260;p8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1" name="Shape 1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2" name="Google Shape;1272;p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3" name="Google Shape;1273;p9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4" name="Shape 1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5" name="Google Shape;1285;p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6" name="Google Shape;1286;p9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7" name="Shape 1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8" name="Google Shape;1298;p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9" name="Google Shape;1299;p9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0" name="Shape 1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1" name="Google Shape;1311;p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2" name="Google Shape;1312;p9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3" name="Shape 1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4" name="Google Shape;1324;p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5" name="Google Shape;1325;p9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8" name="Google Shape;1338;p9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9" name="Shape 1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0" name="Google Shape;1350;p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1" name="Google Shape;1351;p9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2" name="Shape 1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3" name="Google Shape;1363;p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4" name="Google Shape;1364;p9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5" name="Shape 1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6" name="Google Shape;1376;p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7" name="Google Shape;1377;p9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8" name="Shape 1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9" name="Google Shape;1389;p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0" name="Google Shape;1390;p9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2"/>
          <p:cNvSpPr txBox="1"/>
          <p:nvPr>
            <p:ph type="title"/>
          </p:nvPr>
        </p:nvSpPr>
        <p:spPr>
          <a:xfrm>
            <a:off x="1097280" y="758952"/>
            <a:ext cx="10058400" cy="35661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8000"/>
              <a:buFont typeface="Calibri"/>
              <a:buNone/>
              <a:defRPr b="0" sz="8000">
                <a:solidFill>
                  <a:srgbClr val="FEFEFE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" type="body"/>
          </p:nvPr>
        </p:nvSpPr>
        <p:spPr>
          <a:xfrm>
            <a:off x="1097280" y="4453128"/>
            <a:ext cx="10058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400"/>
              <a:buNone/>
              <a:defRPr sz="2400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1" type="ftr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2"/>
          <p:cNvSpPr txBox="1"/>
          <p:nvPr>
            <p:ph idx="12" type="sldNum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2" name="Google Shape;22;p2"/>
          <p:cNvCxnSpPr/>
          <p:nvPr/>
        </p:nvCxnSpPr>
        <p:spPr>
          <a:xfrm>
            <a:off x="1207658" y="4343400"/>
            <a:ext cx="9875520" cy="0"/>
          </a:xfrm>
          <a:prstGeom prst="straightConnector1">
            <a:avLst/>
          </a:prstGeom>
          <a:noFill/>
          <a:ln cap="flat" cmpd="sng" w="9525">
            <a:solidFill>
              <a:srgbClr val="FEFEFE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2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12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12"/>
          <p:cNvSpPr txBox="1"/>
          <p:nvPr>
            <p:ph type="title"/>
          </p:nvPr>
        </p:nvSpPr>
        <p:spPr>
          <a:xfrm>
            <a:off x="1097280" y="5074920"/>
            <a:ext cx="10113645" cy="82296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alibri"/>
              <a:buNone/>
              <a:defRPr b="0" sz="36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12"/>
          <p:cNvSpPr/>
          <p:nvPr>
            <p:ph idx="2" type="pic"/>
          </p:nvPr>
        </p:nvSpPr>
        <p:spPr>
          <a:xfrm>
            <a:off x="15" y="0"/>
            <a:ext cx="12191985" cy="4915076"/>
          </a:xfrm>
          <a:prstGeom prst="rect">
            <a:avLst/>
          </a:prstGeom>
          <a:solidFill>
            <a:srgbClr val="D7D0C0"/>
          </a:solidFill>
          <a:ln>
            <a:noFill/>
          </a:ln>
        </p:spPr>
      </p:sp>
      <p:sp>
        <p:nvSpPr>
          <p:cNvPr id="97" name="Google Shape;97;p12"/>
          <p:cNvSpPr txBox="1"/>
          <p:nvPr>
            <p:ph idx="1" type="body"/>
          </p:nvPr>
        </p:nvSpPr>
        <p:spPr>
          <a:xfrm>
            <a:off x="1097280" y="5907024"/>
            <a:ext cx="10113264" cy="594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FFFFFF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000"/>
              <a:buNone/>
              <a:defRPr sz="10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98" name="Google Shape;98;p12"/>
          <p:cNvSpPr txBox="1"/>
          <p:nvPr>
            <p:ph idx="10" type="dt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12"/>
          <p:cNvSpPr txBox="1"/>
          <p:nvPr>
            <p:ph idx="11" type="ftr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12"/>
          <p:cNvSpPr txBox="1"/>
          <p:nvPr>
            <p:ph idx="12" type="sldNum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3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13"/>
          <p:cNvSpPr txBox="1"/>
          <p:nvPr>
            <p:ph idx="1" type="body"/>
          </p:nvPr>
        </p:nvSpPr>
        <p:spPr>
          <a:xfrm rot="5400000">
            <a:off x="4114800" y="-1171786"/>
            <a:ext cx="4023360" cy="100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00" spcFirstLastPara="1" rIns="4570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indent="-3429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indent="-3429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indent="-3429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indent="-3429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indent="-3429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indent="-3429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indent="-3429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/>
        </p:txBody>
      </p:sp>
      <p:sp>
        <p:nvSpPr>
          <p:cNvPr id="104" name="Google Shape;104;p13"/>
          <p:cNvSpPr txBox="1"/>
          <p:nvPr>
            <p:ph idx="10" type="dt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13"/>
          <p:cNvSpPr txBox="1"/>
          <p:nvPr>
            <p:ph idx="11" type="ftr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13"/>
          <p:cNvSpPr txBox="1"/>
          <p:nvPr>
            <p:ph idx="12" type="sldNum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14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14"/>
          <p:cNvSpPr txBox="1"/>
          <p:nvPr>
            <p:ph type="title"/>
          </p:nvPr>
        </p:nvSpPr>
        <p:spPr>
          <a:xfrm rot="5400000">
            <a:off x="7159401" y="1977801"/>
            <a:ext cx="575989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14"/>
          <p:cNvSpPr txBox="1"/>
          <p:nvPr>
            <p:ph idx="1" type="body"/>
          </p:nvPr>
        </p:nvSpPr>
        <p:spPr>
          <a:xfrm rot="5400000">
            <a:off x="1825401" y="-574899"/>
            <a:ext cx="575989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00" spcFirstLastPara="1" rIns="4570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indent="-3429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indent="-3429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indent="-3429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indent="-3429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indent="-3429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indent="-3429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indent="-3429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/>
        </p:txBody>
      </p:sp>
      <p:sp>
        <p:nvSpPr>
          <p:cNvPr id="112" name="Google Shape;112;p14"/>
          <p:cNvSpPr txBox="1"/>
          <p:nvPr>
            <p:ph idx="10" type="dt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14"/>
          <p:cNvSpPr txBox="1"/>
          <p:nvPr>
            <p:ph idx="11" type="ftr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14"/>
          <p:cNvSpPr txBox="1"/>
          <p:nvPr>
            <p:ph idx="12" type="sldNum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4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4"/>
          <p:cNvSpPr txBox="1"/>
          <p:nvPr>
            <p:ph idx="10" type="dt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4"/>
          <p:cNvSpPr txBox="1"/>
          <p:nvPr>
            <p:ph idx="11" type="ftr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2" type="sldNum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5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5"/>
          <p:cNvSpPr txBox="1"/>
          <p:nvPr>
            <p:ph type="ctrTitle"/>
          </p:nvPr>
        </p:nvSpPr>
        <p:spPr>
          <a:xfrm>
            <a:off x="1097280" y="758952"/>
            <a:ext cx="10058400" cy="35661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8000"/>
              <a:buFont typeface="Calibri"/>
              <a:buNone/>
              <a:defRPr sz="800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100051" y="4455621"/>
            <a:ext cx="10058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400"/>
              <a:buNone/>
              <a:defRPr sz="2400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ctr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2" name="Google Shape;42;p5"/>
          <p:cNvSpPr txBox="1"/>
          <p:nvPr>
            <p:ph idx="10" type="dt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1" type="ftr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45" name="Google Shape;45;p5"/>
          <p:cNvCxnSpPr/>
          <p:nvPr/>
        </p:nvCxnSpPr>
        <p:spPr>
          <a:xfrm>
            <a:off x="1207658" y="4343400"/>
            <a:ext cx="987552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6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1" type="body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indent="-3429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indent="-3429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indent="-3429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indent="-3429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indent="-3429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indent="-3429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indent="-3429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0" type="dt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1" type="ftr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bg>
      <p:bgPr>
        <a:solidFill>
          <a:schemeClr val="lt1"/>
        </a:solidFill>
      </p:bgPr>
    </p:bg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7"/>
          <p:cNvSpPr txBox="1"/>
          <p:nvPr>
            <p:ph type="title"/>
          </p:nvPr>
        </p:nvSpPr>
        <p:spPr>
          <a:xfrm>
            <a:off x="1097280" y="758952"/>
            <a:ext cx="10058400" cy="35661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8000"/>
              <a:buFont typeface="Calibri"/>
              <a:buNone/>
              <a:defRPr b="0" sz="800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7"/>
          <p:cNvSpPr txBox="1"/>
          <p:nvPr>
            <p:ph idx="1" type="body"/>
          </p:nvPr>
        </p:nvSpPr>
        <p:spPr>
          <a:xfrm>
            <a:off x="1097280" y="4453128"/>
            <a:ext cx="10058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400"/>
              <a:buNone/>
              <a:defRPr sz="2400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7" name="Google Shape;57;p7"/>
          <p:cNvSpPr txBox="1"/>
          <p:nvPr>
            <p:ph idx="10" type="dt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7"/>
          <p:cNvSpPr txBox="1"/>
          <p:nvPr>
            <p:ph idx="11" type="ftr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7"/>
          <p:cNvSpPr txBox="1"/>
          <p:nvPr>
            <p:ph idx="12" type="sldNum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0" name="Google Shape;60;p7"/>
          <p:cNvCxnSpPr/>
          <p:nvPr/>
        </p:nvCxnSpPr>
        <p:spPr>
          <a:xfrm>
            <a:off x="1207658" y="4343400"/>
            <a:ext cx="987552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8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8"/>
          <p:cNvSpPr txBox="1"/>
          <p:nvPr>
            <p:ph idx="1" type="body"/>
          </p:nvPr>
        </p:nvSpPr>
        <p:spPr>
          <a:xfrm>
            <a:off x="1097278" y="1845734"/>
            <a:ext cx="4937760" cy="4023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indent="-3429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indent="-3429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indent="-3429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indent="-3429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indent="-3429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indent="-3429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indent="-3429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/>
        </p:txBody>
      </p:sp>
      <p:sp>
        <p:nvSpPr>
          <p:cNvPr id="64" name="Google Shape;64;p8"/>
          <p:cNvSpPr txBox="1"/>
          <p:nvPr>
            <p:ph idx="2" type="body"/>
          </p:nvPr>
        </p:nvSpPr>
        <p:spPr>
          <a:xfrm>
            <a:off x="6217920" y="1845735"/>
            <a:ext cx="4937760" cy="4023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indent="-3429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indent="-3429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indent="-3429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indent="-3429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indent="-3429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indent="-3429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indent="-3429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/>
        </p:txBody>
      </p:sp>
      <p:sp>
        <p:nvSpPr>
          <p:cNvPr id="65" name="Google Shape;65;p8"/>
          <p:cNvSpPr txBox="1"/>
          <p:nvPr>
            <p:ph idx="10" type="dt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8"/>
          <p:cNvSpPr txBox="1"/>
          <p:nvPr>
            <p:ph idx="11" type="ftr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8"/>
          <p:cNvSpPr txBox="1"/>
          <p:nvPr>
            <p:ph idx="12" type="sldNum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9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9"/>
          <p:cNvSpPr txBox="1"/>
          <p:nvPr>
            <p:ph idx="1" type="body"/>
          </p:nvPr>
        </p:nvSpPr>
        <p:spPr>
          <a:xfrm>
            <a:off x="1097280" y="1846052"/>
            <a:ext cx="4937760" cy="73628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 b="0" sz="20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71" name="Google Shape;71;p9"/>
          <p:cNvSpPr txBox="1"/>
          <p:nvPr>
            <p:ph idx="2" type="body"/>
          </p:nvPr>
        </p:nvSpPr>
        <p:spPr>
          <a:xfrm>
            <a:off x="1097280" y="2582334"/>
            <a:ext cx="4937760" cy="33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indent="-3429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indent="-3429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indent="-3429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indent="-3429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indent="-3429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indent="-3429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indent="-3429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/>
        </p:txBody>
      </p:sp>
      <p:sp>
        <p:nvSpPr>
          <p:cNvPr id="72" name="Google Shape;72;p9"/>
          <p:cNvSpPr txBox="1"/>
          <p:nvPr>
            <p:ph idx="3" type="body"/>
          </p:nvPr>
        </p:nvSpPr>
        <p:spPr>
          <a:xfrm>
            <a:off x="6217920" y="1846052"/>
            <a:ext cx="4937760" cy="73628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 b="0" sz="20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73" name="Google Shape;73;p9"/>
          <p:cNvSpPr txBox="1"/>
          <p:nvPr>
            <p:ph idx="4" type="body"/>
          </p:nvPr>
        </p:nvSpPr>
        <p:spPr>
          <a:xfrm>
            <a:off x="6217920" y="2582334"/>
            <a:ext cx="4937760" cy="33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indent="-3429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indent="-3429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indent="-3429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indent="-3429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indent="-3429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indent="-3429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indent="-3429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/>
        </p:txBody>
      </p:sp>
      <p:sp>
        <p:nvSpPr>
          <p:cNvPr id="74" name="Google Shape;74;p9"/>
          <p:cNvSpPr txBox="1"/>
          <p:nvPr>
            <p:ph idx="10" type="dt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9"/>
          <p:cNvSpPr txBox="1"/>
          <p:nvPr>
            <p:ph idx="11" type="ftr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9"/>
          <p:cNvSpPr txBox="1"/>
          <p:nvPr>
            <p:ph idx="12" type="sldNum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0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10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10"/>
          <p:cNvSpPr txBox="1"/>
          <p:nvPr>
            <p:ph idx="10" type="dt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10"/>
          <p:cNvSpPr txBox="1"/>
          <p:nvPr>
            <p:ph idx="11" type="ftr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0"/>
          <p:cNvSpPr txBox="1"/>
          <p:nvPr>
            <p:ph idx="12" type="sldNum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1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1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1"/>
          <p:cNvSpPr txBox="1"/>
          <p:nvPr>
            <p:ph type="title"/>
          </p:nvPr>
        </p:nvSpPr>
        <p:spPr>
          <a:xfrm>
            <a:off x="457200" y="594359"/>
            <a:ext cx="3200400" cy="2286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alibri"/>
              <a:buNone/>
              <a:defRPr b="0" sz="36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11"/>
          <p:cNvSpPr txBox="1"/>
          <p:nvPr>
            <p:ph idx="1" type="body"/>
          </p:nvPr>
        </p:nvSpPr>
        <p:spPr>
          <a:xfrm>
            <a:off x="4800600" y="731520"/>
            <a:ext cx="6492240" cy="52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indent="-3429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indent="-3429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indent="-3429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indent="-3429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indent="-3429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indent="-3429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indent="-3429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/>
        </p:txBody>
      </p:sp>
      <p:sp>
        <p:nvSpPr>
          <p:cNvPr id="88" name="Google Shape;88;p11"/>
          <p:cNvSpPr txBox="1"/>
          <p:nvPr>
            <p:ph idx="2" type="body"/>
          </p:nvPr>
        </p:nvSpPr>
        <p:spPr>
          <a:xfrm>
            <a:off x="457200" y="2926080"/>
            <a:ext cx="3200400" cy="33791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FFFFFF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000"/>
              <a:buNone/>
              <a:defRPr sz="10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89" name="Google Shape;89;p11"/>
          <p:cNvSpPr txBox="1"/>
          <p:nvPr>
            <p:ph idx="10" type="dt"/>
          </p:nvPr>
        </p:nvSpPr>
        <p:spPr>
          <a:xfrm>
            <a:off x="465512" y="6459785"/>
            <a:ext cx="26185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11"/>
          <p:cNvSpPr txBox="1"/>
          <p:nvPr>
            <p:ph idx="11" type="ftr"/>
          </p:nvPr>
        </p:nvSpPr>
        <p:spPr>
          <a:xfrm>
            <a:off x="4800600" y="6459785"/>
            <a:ext cx="4648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11"/>
          <p:cNvSpPr txBox="1"/>
          <p:nvPr>
            <p:ph idx="12" type="sldNum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2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slideLayout" Target="../slideLayouts/slideLayout3.xml"/><Relationship Id="rId3" Type="http://schemas.openxmlformats.org/officeDocument/2006/relationships/slideLayout" Target="../slideLayouts/slideLayout4.xml"/><Relationship Id="rId4" Type="http://schemas.openxmlformats.org/officeDocument/2006/relationships/slideLayout" Target="../slideLayouts/slideLayout5.xml"/><Relationship Id="rId11" Type="http://schemas.openxmlformats.org/officeDocument/2006/relationships/slideLayout" Target="../slideLayouts/slideLayout12.xml"/><Relationship Id="rId10" Type="http://schemas.openxmlformats.org/officeDocument/2006/relationships/slideLayout" Target="../slideLayouts/slideLayout11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10.xml"/><Relationship Id="rId5" Type="http://schemas.openxmlformats.org/officeDocument/2006/relationships/slideLayout" Target="../slideLayouts/slideLayout6.xml"/><Relationship Id="rId6" Type="http://schemas.openxmlformats.org/officeDocument/2006/relationships/slideLayout" Target="../slideLayouts/slideLayout7.xml"/><Relationship Id="rId7" Type="http://schemas.openxmlformats.org/officeDocument/2006/relationships/slideLayout" Target="../slideLayouts/slideLayout8.xml"/><Relationship Id="rId8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" name="Google Shape;7;p1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" name="Google Shape;8;p1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800"/>
              <a:buFont typeface="Calibri"/>
              <a:buNone/>
              <a:defRPr b="0" i="0" sz="4800" u="none" cap="none" strike="noStrik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9" name="Google Shape;9;p1"/>
          <p:cNvSpPr txBox="1"/>
          <p:nvPr>
            <p:ph idx="1" type="body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55600" lvl="0" marL="457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 "/>
              <a:defRPr b="0" i="0" sz="2000" u="none" cap="none" strike="noStrik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  <a:defRPr b="0" i="0" sz="1800" u="none" cap="none" strike="noStrik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i="0" sz="1400" u="none" cap="none" strike="noStrik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i="0" sz="1400" u="none" cap="none" strike="noStrik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i="0" sz="1400" u="none" cap="none" strike="noStrik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i="0" sz="1400" u="none" cap="none" strike="noStrik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i="0" sz="1400" u="none" cap="none" strike="noStrik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i="0" sz="1400" u="none" cap="none" strike="noStrik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400"/>
              <a:buFont typeface="Calibri"/>
              <a:buChar char="◦"/>
              <a:defRPr b="0" i="0" sz="1400" u="none" cap="none" strike="noStrik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0" type="dt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1" type="ftr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2" type="sldNum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3" name="Google Shape;13;p1"/>
          <p:cNvCxnSpPr/>
          <p:nvPr/>
        </p:nvCxnSpPr>
        <p:spPr>
          <a:xfrm>
            <a:off x="1193532" y="1737845"/>
            <a:ext cx="9966960" cy="0"/>
          </a:xfrm>
          <a:prstGeom prst="straightConnector1">
            <a:avLst/>
          </a:prstGeom>
          <a:noFill/>
          <a:ln cap="flat" cmpd="sng" w="9525">
            <a:solidFill>
              <a:srgbClr val="FEFEFE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" name="Google Shape;25;p3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3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  <a:defRPr b="0" i="0" sz="4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7" name="Google Shape;27;p3"/>
          <p:cNvSpPr txBox="1"/>
          <p:nvPr>
            <p:ph idx="1" type="body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55600" lvl="0" marL="457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 "/>
              <a:defRPr b="0" i="0" sz="20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  <a:defRPr b="0" i="0" sz="1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4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" name="Google Shape;28;p3"/>
          <p:cNvSpPr txBox="1"/>
          <p:nvPr>
            <p:ph idx="10" type="dt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" name="Google Shape;29;p3"/>
          <p:cNvSpPr txBox="1"/>
          <p:nvPr>
            <p:ph idx="11" type="ftr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" name="Google Shape;30;p3"/>
          <p:cNvSpPr txBox="1"/>
          <p:nvPr>
            <p:ph idx="12" type="sldNum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31" name="Google Shape;31;p3"/>
          <p:cNvCxnSpPr/>
          <p:nvPr/>
        </p:nvCxnSpPr>
        <p:spPr>
          <a:xfrm>
            <a:off x="1193532" y="1737845"/>
            <a:ext cx="996696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jpg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106.jpg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1.xml"/><Relationship Id="rId3" Type="http://schemas.openxmlformats.org/officeDocument/2006/relationships/image" Target="../media/image103.jpg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2.xml"/><Relationship Id="rId3" Type="http://schemas.openxmlformats.org/officeDocument/2006/relationships/image" Target="../media/image95.jpg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3.xml"/><Relationship Id="rId3" Type="http://schemas.openxmlformats.org/officeDocument/2006/relationships/image" Target="../media/image100.jpg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4.xml"/><Relationship Id="rId3" Type="http://schemas.openxmlformats.org/officeDocument/2006/relationships/image" Target="../media/image98.jpg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5.xml"/><Relationship Id="rId3" Type="http://schemas.openxmlformats.org/officeDocument/2006/relationships/image" Target="../media/image105.jpg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6.xml"/><Relationship Id="rId3" Type="http://schemas.openxmlformats.org/officeDocument/2006/relationships/image" Target="../media/image97.jpg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7.xml"/><Relationship Id="rId3" Type="http://schemas.openxmlformats.org/officeDocument/2006/relationships/image" Target="../media/image101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9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5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4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0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3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1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7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7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2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6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8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5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9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2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6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4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1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9.jp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1.jp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0.jp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5.jp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3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jp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6.jp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7.jp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8.jp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3.jp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0.jp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7.jp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2.jp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57.jp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50.jp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4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jp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8.jp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45.jp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52.jp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59.jp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49.jp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51.jp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54.jp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69.jp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66.jp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56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jp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53.jp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58.jp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62.jp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55.jp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61.jp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63.jp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71.jp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60.jp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70.jp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64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jp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68.jp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65.jp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67.jp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72.jp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75.jp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79.jp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73.jp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76.jp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74.jp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86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jp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77.jp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78.jp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80.jp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88.jp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82.jp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84.jp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81.jp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83.jp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93.jp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89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jp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85.jp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87.jp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92.jpg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90.jpg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99.jpg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104.jpg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94.jpg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91.jpg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102.jpg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96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736E6E"/>
            </a:gs>
            <a:gs pos="65000">
              <a:srgbClr val="5E5959"/>
            </a:gs>
            <a:gs pos="100000">
              <a:srgbClr val="4B4646"/>
            </a:gs>
          </a:gsLst>
          <a:lin ang="16200000" scaled="0"/>
        </a:grad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5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1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1" name="Google Shape;121;p15"/>
          <p:cNvCxnSpPr/>
          <p:nvPr/>
        </p:nvCxnSpPr>
        <p:spPr>
          <a:xfrm>
            <a:off x="1207658" y="4343400"/>
            <a:ext cx="9875520" cy="0"/>
          </a:xfrm>
          <a:prstGeom prst="straightConnector1">
            <a:avLst/>
          </a:prstGeom>
          <a:noFill/>
          <a:ln cap="flat" cmpd="sng" w="9525">
            <a:solidFill>
              <a:srgbClr val="FEFEFE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2" name="Google Shape;122;p15"/>
          <p:cNvSpPr/>
          <p:nvPr/>
        </p:nvSpPr>
        <p:spPr>
          <a:xfrm>
            <a:off x="1507" y="0"/>
            <a:ext cx="12192000" cy="6858000"/>
          </a:xfrm>
          <a:prstGeom prst="rect">
            <a:avLst/>
          </a:prstGeom>
          <a:gradFill>
            <a:gsLst>
              <a:gs pos="0">
                <a:srgbClr val="736E6E"/>
              </a:gs>
              <a:gs pos="65000">
                <a:srgbClr val="5E5959"/>
              </a:gs>
              <a:gs pos="100000">
                <a:srgbClr val="4B4646"/>
              </a:gs>
            </a:gsLst>
            <a:lin ang="162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p15"/>
          <p:cNvSpPr/>
          <p:nvPr/>
        </p:nvSpPr>
        <p:spPr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15"/>
          <p:cNvSpPr/>
          <p:nvPr/>
        </p:nvSpPr>
        <p:spPr>
          <a:xfrm>
            <a:off x="1507" y="0"/>
            <a:ext cx="12188952" cy="49701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15"/>
          <p:cNvSpPr txBox="1"/>
          <p:nvPr>
            <p:ph type="title"/>
          </p:nvPr>
        </p:nvSpPr>
        <p:spPr>
          <a:xfrm>
            <a:off x="1097280" y="460382"/>
            <a:ext cx="10058400" cy="389216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Calibri"/>
              <a:buNone/>
            </a:pPr>
            <a:r>
              <a:rPr lang="en-US">
                <a:solidFill>
                  <a:srgbClr val="FFFFFF"/>
                </a:solidFill>
              </a:rPr>
              <a:t>MPA Project – Image Morphing Using Delaunay Triangulation</a:t>
            </a:r>
            <a:br>
              <a:rPr lang="en-US">
                <a:solidFill>
                  <a:srgbClr val="FFFFFF"/>
                </a:solidFill>
              </a:rPr>
            </a:br>
            <a:r>
              <a:rPr lang="en-US" sz="3200">
                <a:solidFill>
                  <a:srgbClr val="FFFFFF"/>
                </a:solidFill>
              </a:rPr>
              <a:t>(Submitted Dr. Anukriti Bansal)</a:t>
            </a:r>
            <a:br>
              <a:rPr lang="en-US" sz="3200">
                <a:solidFill>
                  <a:srgbClr val="FFFFFF"/>
                </a:solidFill>
              </a:rPr>
            </a:br>
            <a:r>
              <a:rPr lang="en-US" sz="3200">
                <a:solidFill>
                  <a:srgbClr val="FFFFFF"/>
                </a:solidFill>
              </a:rPr>
              <a:t>6</a:t>
            </a:r>
            <a:r>
              <a:rPr baseline="30000" lang="en-US" sz="3200">
                <a:solidFill>
                  <a:srgbClr val="FFFFFF"/>
                </a:solidFill>
              </a:rPr>
              <a:t>th</a:t>
            </a:r>
            <a:r>
              <a:rPr lang="en-US" sz="3200">
                <a:solidFill>
                  <a:srgbClr val="FFFFFF"/>
                </a:solidFill>
              </a:rPr>
              <a:t> Semester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26" name="Google Shape;126;p15"/>
          <p:cNvSpPr txBox="1"/>
          <p:nvPr>
            <p:ph idx="1" type="body"/>
          </p:nvPr>
        </p:nvSpPr>
        <p:spPr>
          <a:xfrm>
            <a:off x="1100051" y="5225240"/>
            <a:ext cx="10058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>
                <a:solidFill>
                  <a:srgbClr val="FFFFFF"/>
                </a:solidFill>
              </a:rPr>
              <a:t>					   BY -	RIVANSHU GOYAL (17UCS132) 						DAKSH BALYAN (17UCS049)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24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37" name="Google Shape;237;p24"/>
          <p:cNvCxnSpPr/>
          <p:nvPr/>
        </p:nvCxnSpPr>
        <p:spPr>
          <a:xfrm>
            <a:off x="1207658" y="4343400"/>
            <a:ext cx="987552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38" name="Google Shape;238;p24"/>
          <p:cNvSpPr/>
          <p:nvPr/>
        </p:nvSpPr>
        <p:spPr>
          <a:xfrm>
            <a:off x="0" y="0"/>
            <a:ext cx="12192000" cy="633431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" name="Google Shape;239;p24"/>
          <p:cNvSpPr txBox="1"/>
          <p:nvPr>
            <p:ph type="title"/>
          </p:nvPr>
        </p:nvSpPr>
        <p:spPr>
          <a:xfrm>
            <a:off x="8141110" y="639097"/>
            <a:ext cx="3401961" cy="368601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6600"/>
              <a:buFont typeface="Calibri"/>
              <a:buNone/>
            </a:pPr>
            <a:r>
              <a:rPr lang="en-US" sz="6600">
                <a:solidFill>
                  <a:srgbClr val="262626"/>
                </a:solidFill>
              </a:rPr>
              <a:t>3</a:t>
            </a:r>
            <a:r>
              <a:rPr baseline="30000" lang="en-US" sz="6600">
                <a:solidFill>
                  <a:srgbClr val="262626"/>
                </a:solidFill>
              </a:rPr>
              <a:t>rd</a:t>
            </a:r>
            <a:r>
              <a:rPr lang="en-US" sz="6600">
                <a:solidFill>
                  <a:srgbClr val="262626"/>
                </a:solidFill>
              </a:rPr>
              <a:t> Frame</a:t>
            </a:r>
            <a:endParaRPr/>
          </a:p>
        </p:txBody>
      </p:sp>
      <p:pic>
        <p:nvPicPr>
          <p:cNvPr descr="A person wearing a suit and tie&#10;&#10;Description automatically generated" id="240" name="Google Shape;240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63029" y="640081"/>
            <a:ext cx="5054156" cy="505415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1" name="Google Shape;241;p24"/>
          <p:cNvCxnSpPr/>
          <p:nvPr/>
        </p:nvCxnSpPr>
        <p:spPr>
          <a:xfrm>
            <a:off x="8209305" y="4343400"/>
            <a:ext cx="3200400" cy="0"/>
          </a:xfrm>
          <a:prstGeom prst="straightConnector1">
            <a:avLst/>
          </a:prstGeom>
          <a:noFill/>
          <a:ln cap="flat" cmpd="sng" w="9525">
            <a:solidFill>
              <a:schemeClr val="dk2">
                <a:alpha val="89803"/>
              </a:scheme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42" name="Google Shape;242;p24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24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04" name="Shape 1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5" name="Google Shape;1405;p11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6" name="Google Shape;1406;p114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07" name="Google Shape;1407;p114"/>
          <p:cNvCxnSpPr/>
          <p:nvPr/>
        </p:nvCxnSpPr>
        <p:spPr>
          <a:xfrm>
            <a:off x="1207658" y="4343400"/>
            <a:ext cx="987552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08" name="Google Shape;1408;p114"/>
          <p:cNvSpPr/>
          <p:nvPr/>
        </p:nvSpPr>
        <p:spPr>
          <a:xfrm>
            <a:off x="0" y="0"/>
            <a:ext cx="12192000" cy="633431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9" name="Google Shape;1409;p114"/>
          <p:cNvSpPr txBox="1"/>
          <p:nvPr>
            <p:ph type="title"/>
          </p:nvPr>
        </p:nvSpPr>
        <p:spPr>
          <a:xfrm>
            <a:off x="8141110" y="639097"/>
            <a:ext cx="3401961" cy="368601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6600"/>
              <a:buFont typeface="Calibri"/>
              <a:buNone/>
            </a:pPr>
            <a:r>
              <a:rPr lang="en-US" sz="6600">
                <a:solidFill>
                  <a:srgbClr val="262626"/>
                </a:solidFill>
              </a:rPr>
              <a:t>93</a:t>
            </a:r>
            <a:r>
              <a:rPr baseline="30000" lang="en-US" sz="6600">
                <a:solidFill>
                  <a:srgbClr val="262626"/>
                </a:solidFill>
              </a:rPr>
              <a:t>rd</a:t>
            </a:r>
            <a:r>
              <a:rPr lang="en-US" sz="6600">
                <a:solidFill>
                  <a:srgbClr val="262626"/>
                </a:solidFill>
              </a:rPr>
              <a:t> Frame</a:t>
            </a:r>
            <a:endParaRPr/>
          </a:p>
        </p:txBody>
      </p:sp>
      <p:pic>
        <p:nvPicPr>
          <p:cNvPr descr="A person wearing a suit and tie smiling at the camera&#10;&#10;Description automatically generated" id="1410" name="Google Shape;1410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63029" y="640081"/>
            <a:ext cx="5054156" cy="505415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11" name="Google Shape;1411;p114"/>
          <p:cNvCxnSpPr/>
          <p:nvPr/>
        </p:nvCxnSpPr>
        <p:spPr>
          <a:xfrm>
            <a:off x="8209305" y="4343400"/>
            <a:ext cx="3200400" cy="0"/>
          </a:xfrm>
          <a:prstGeom prst="straightConnector1">
            <a:avLst/>
          </a:prstGeom>
          <a:noFill/>
          <a:ln cap="flat" cmpd="sng" w="9525">
            <a:solidFill>
              <a:schemeClr val="dk2">
                <a:alpha val="89803"/>
              </a:scheme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12" name="Google Shape;1412;p114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3" name="Google Shape;1413;p114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17" name="Shape 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8" name="Google Shape;1418;p115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9" name="Google Shape;1419;p11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20" name="Google Shape;1420;p115"/>
          <p:cNvCxnSpPr/>
          <p:nvPr/>
        </p:nvCxnSpPr>
        <p:spPr>
          <a:xfrm>
            <a:off x="1207658" y="4343400"/>
            <a:ext cx="987552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21" name="Google Shape;1421;p115"/>
          <p:cNvSpPr/>
          <p:nvPr/>
        </p:nvSpPr>
        <p:spPr>
          <a:xfrm>
            <a:off x="0" y="0"/>
            <a:ext cx="12192000" cy="633431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2" name="Google Shape;1422;p115"/>
          <p:cNvSpPr txBox="1"/>
          <p:nvPr>
            <p:ph type="title"/>
          </p:nvPr>
        </p:nvSpPr>
        <p:spPr>
          <a:xfrm>
            <a:off x="8141110" y="639097"/>
            <a:ext cx="3401961" cy="368601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6600"/>
              <a:buFont typeface="Calibri"/>
              <a:buNone/>
            </a:pPr>
            <a:r>
              <a:rPr lang="en-US" sz="6600">
                <a:solidFill>
                  <a:srgbClr val="262626"/>
                </a:solidFill>
              </a:rPr>
              <a:t>94</a:t>
            </a:r>
            <a:r>
              <a:rPr baseline="30000" lang="en-US" sz="6600">
                <a:solidFill>
                  <a:srgbClr val="262626"/>
                </a:solidFill>
              </a:rPr>
              <a:t>th</a:t>
            </a:r>
            <a:r>
              <a:rPr lang="en-US" sz="6600">
                <a:solidFill>
                  <a:srgbClr val="262626"/>
                </a:solidFill>
              </a:rPr>
              <a:t> Frame</a:t>
            </a:r>
            <a:endParaRPr/>
          </a:p>
        </p:txBody>
      </p:sp>
      <p:pic>
        <p:nvPicPr>
          <p:cNvPr descr="A person wearing a suit and tie smiling at the camera&#10;&#10;Description automatically generated" id="1423" name="Google Shape;1423;p1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63029" y="640081"/>
            <a:ext cx="5054156" cy="505415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24" name="Google Shape;1424;p115"/>
          <p:cNvCxnSpPr/>
          <p:nvPr/>
        </p:nvCxnSpPr>
        <p:spPr>
          <a:xfrm>
            <a:off x="8209305" y="4343400"/>
            <a:ext cx="3200400" cy="0"/>
          </a:xfrm>
          <a:prstGeom prst="straightConnector1">
            <a:avLst/>
          </a:prstGeom>
          <a:noFill/>
          <a:ln cap="flat" cmpd="sng" w="9525">
            <a:solidFill>
              <a:schemeClr val="dk2">
                <a:alpha val="89803"/>
              </a:scheme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25" name="Google Shape;1425;p115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6" name="Google Shape;1426;p115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30" name="Shape 1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1" name="Google Shape;1431;p11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2" name="Google Shape;1432;p116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33" name="Google Shape;1433;p116"/>
          <p:cNvCxnSpPr/>
          <p:nvPr/>
        </p:nvCxnSpPr>
        <p:spPr>
          <a:xfrm>
            <a:off x="1207658" y="4343400"/>
            <a:ext cx="987552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34" name="Google Shape;1434;p116"/>
          <p:cNvSpPr/>
          <p:nvPr/>
        </p:nvSpPr>
        <p:spPr>
          <a:xfrm>
            <a:off x="0" y="0"/>
            <a:ext cx="12192000" cy="633431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5" name="Google Shape;1435;p116"/>
          <p:cNvSpPr txBox="1"/>
          <p:nvPr>
            <p:ph type="title"/>
          </p:nvPr>
        </p:nvSpPr>
        <p:spPr>
          <a:xfrm>
            <a:off x="8141110" y="639097"/>
            <a:ext cx="3401961" cy="368601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6600"/>
              <a:buFont typeface="Calibri"/>
              <a:buNone/>
            </a:pPr>
            <a:r>
              <a:rPr lang="en-US" sz="6600">
                <a:solidFill>
                  <a:srgbClr val="262626"/>
                </a:solidFill>
              </a:rPr>
              <a:t>95</a:t>
            </a:r>
            <a:r>
              <a:rPr baseline="30000" lang="en-US" sz="6600">
                <a:solidFill>
                  <a:srgbClr val="262626"/>
                </a:solidFill>
              </a:rPr>
              <a:t>th</a:t>
            </a:r>
            <a:r>
              <a:rPr lang="en-US" sz="6600">
                <a:solidFill>
                  <a:srgbClr val="262626"/>
                </a:solidFill>
              </a:rPr>
              <a:t> Frame</a:t>
            </a:r>
            <a:endParaRPr/>
          </a:p>
        </p:txBody>
      </p:sp>
      <p:pic>
        <p:nvPicPr>
          <p:cNvPr descr="A person wearing a suit and tie smiling at the camera&#10;&#10;Description automatically generated" id="1436" name="Google Shape;1436;p1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63029" y="640081"/>
            <a:ext cx="5054156" cy="505415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37" name="Google Shape;1437;p116"/>
          <p:cNvCxnSpPr/>
          <p:nvPr/>
        </p:nvCxnSpPr>
        <p:spPr>
          <a:xfrm>
            <a:off x="8209305" y="4343400"/>
            <a:ext cx="3200400" cy="0"/>
          </a:xfrm>
          <a:prstGeom prst="straightConnector1">
            <a:avLst/>
          </a:prstGeom>
          <a:noFill/>
          <a:ln cap="flat" cmpd="sng" w="9525">
            <a:solidFill>
              <a:schemeClr val="dk2">
                <a:alpha val="89803"/>
              </a:scheme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38" name="Google Shape;1438;p116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9" name="Google Shape;1439;p11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43" name="Shape 1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4" name="Google Shape;1444;p117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5" name="Google Shape;1445;p11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46" name="Google Shape;1446;p117"/>
          <p:cNvCxnSpPr/>
          <p:nvPr/>
        </p:nvCxnSpPr>
        <p:spPr>
          <a:xfrm>
            <a:off x="1207658" y="4343400"/>
            <a:ext cx="987552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47" name="Google Shape;1447;p117"/>
          <p:cNvSpPr/>
          <p:nvPr/>
        </p:nvSpPr>
        <p:spPr>
          <a:xfrm>
            <a:off x="0" y="0"/>
            <a:ext cx="12192000" cy="633431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8" name="Google Shape;1448;p117"/>
          <p:cNvSpPr txBox="1"/>
          <p:nvPr>
            <p:ph type="title"/>
          </p:nvPr>
        </p:nvSpPr>
        <p:spPr>
          <a:xfrm>
            <a:off x="8141110" y="639097"/>
            <a:ext cx="3401961" cy="368601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6600"/>
              <a:buFont typeface="Calibri"/>
              <a:buNone/>
            </a:pPr>
            <a:r>
              <a:rPr lang="en-US" sz="6600">
                <a:solidFill>
                  <a:srgbClr val="262626"/>
                </a:solidFill>
              </a:rPr>
              <a:t>96</a:t>
            </a:r>
            <a:r>
              <a:rPr baseline="30000" lang="en-US" sz="6600">
                <a:solidFill>
                  <a:srgbClr val="262626"/>
                </a:solidFill>
              </a:rPr>
              <a:t>th</a:t>
            </a:r>
            <a:r>
              <a:rPr lang="en-US" sz="6600">
                <a:solidFill>
                  <a:srgbClr val="262626"/>
                </a:solidFill>
              </a:rPr>
              <a:t> Frame</a:t>
            </a:r>
            <a:endParaRPr/>
          </a:p>
        </p:txBody>
      </p:sp>
      <p:pic>
        <p:nvPicPr>
          <p:cNvPr descr="A person wearing a suit and tie smiling at the camera&#10;&#10;Description automatically generated" id="1449" name="Google Shape;1449;p1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63029" y="640081"/>
            <a:ext cx="5054156" cy="505415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50" name="Google Shape;1450;p117"/>
          <p:cNvCxnSpPr/>
          <p:nvPr/>
        </p:nvCxnSpPr>
        <p:spPr>
          <a:xfrm>
            <a:off x="8209305" y="4343400"/>
            <a:ext cx="3200400" cy="0"/>
          </a:xfrm>
          <a:prstGeom prst="straightConnector1">
            <a:avLst/>
          </a:prstGeom>
          <a:noFill/>
          <a:ln cap="flat" cmpd="sng" w="9525">
            <a:solidFill>
              <a:schemeClr val="dk2">
                <a:alpha val="89803"/>
              </a:scheme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51" name="Google Shape;1451;p117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2" name="Google Shape;1452;p117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56" name="Shape 1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7" name="Google Shape;1457;p118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8" name="Google Shape;1458;p11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59" name="Google Shape;1459;p118"/>
          <p:cNvCxnSpPr/>
          <p:nvPr/>
        </p:nvCxnSpPr>
        <p:spPr>
          <a:xfrm>
            <a:off x="1207658" y="4343400"/>
            <a:ext cx="987552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60" name="Google Shape;1460;p118"/>
          <p:cNvSpPr/>
          <p:nvPr/>
        </p:nvSpPr>
        <p:spPr>
          <a:xfrm>
            <a:off x="0" y="0"/>
            <a:ext cx="12192000" cy="633431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1" name="Google Shape;1461;p118"/>
          <p:cNvSpPr txBox="1"/>
          <p:nvPr>
            <p:ph type="title"/>
          </p:nvPr>
        </p:nvSpPr>
        <p:spPr>
          <a:xfrm>
            <a:off x="8141110" y="639097"/>
            <a:ext cx="3401961" cy="368601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6600"/>
              <a:buFont typeface="Calibri"/>
              <a:buNone/>
            </a:pPr>
            <a:r>
              <a:rPr lang="en-US" sz="6600">
                <a:solidFill>
                  <a:srgbClr val="262626"/>
                </a:solidFill>
              </a:rPr>
              <a:t>97</a:t>
            </a:r>
            <a:r>
              <a:rPr baseline="30000" lang="en-US" sz="6600">
                <a:solidFill>
                  <a:srgbClr val="262626"/>
                </a:solidFill>
              </a:rPr>
              <a:t>th</a:t>
            </a:r>
            <a:r>
              <a:rPr lang="en-US" sz="6600">
                <a:solidFill>
                  <a:srgbClr val="262626"/>
                </a:solidFill>
              </a:rPr>
              <a:t> Frame</a:t>
            </a:r>
            <a:endParaRPr/>
          </a:p>
        </p:txBody>
      </p:sp>
      <p:pic>
        <p:nvPicPr>
          <p:cNvPr descr="A person wearing a suit and tie smiling at the camera&#10;&#10;Description automatically generated" id="1462" name="Google Shape;1462;p1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63029" y="640081"/>
            <a:ext cx="5054156" cy="505415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63" name="Google Shape;1463;p118"/>
          <p:cNvCxnSpPr/>
          <p:nvPr/>
        </p:nvCxnSpPr>
        <p:spPr>
          <a:xfrm>
            <a:off x="8209305" y="4343400"/>
            <a:ext cx="3200400" cy="0"/>
          </a:xfrm>
          <a:prstGeom prst="straightConnector1">
            <a:avLst/>
          </a:prstGeom>
          <a:noFill/>
          <a:ln cap="flat" cmpd="sng" w="9525">
            <a:solidFill>
              <a:schemeClr val="dk2">
                <a:alpha val="89803"/>
              </a:scheme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64" name="Google Shape;1464;p11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5" name="Google Shape;1465;p118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69" name="Shape 1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0" name="Google Shape;1470;p119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1" name="Google Shape;1471;p119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72" name="Google Shape;1472;p119"/>
          <p:cNvCxnSpPr/>
          <p:nvPr/>
        </p:nvCxnSpPr>
        <p:spPr>
          <a:xfrm>
            <a:off x="1207658" y="4343400"/>
            <a:ext cx="987552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73" name="Google Shape;1473;p119"/>
          <p:cNvSpPr/>
          <p:nvPr/>
        </p:nvSpPr>
        <p:spPr>
          <a:xfrm>
            <a:off x="0" y="0"/>
            <a:ext cx="12192000" cy="633431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4" name="Google Shape;1474;p119"/>
          <p:cNvSpPr txBox="1"/>
          <p:nvPr>
            <p:ph type="title"/>
          </p:nvPr>
        </p:nvSpPr>
        <p:spPr>
          <a:xfrm>
            <a:off x="8141110" y="639097"/>
            <a:ext cx="3401961" cy="368601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6600"/>
              <a:buFont typeface="Calibri"/>
              <a:buNone/>
            </a:pPr>
            <a:r>
              <a:rPr lang="en-US" sz="6600">
                <a:solidFill>
                  <a:srgbClr val="262626"/>
                </a:solidFill>
              </a:rPr>
              <a:t>98</a:t>
            </a:r>
            <a:r>
              <a:rPr baseline="30000" lang="en-US" sz="6600">
                <a:solidFill>
                  <a:srgbClr val="262626"/>
                </a:solidFill>
              </a:rPr>
              <a:t>th</a:t>
            </a:r>
            <a:r>
              <a:rPr lang="en-US" sz="6600">
                <a:solidFill>
                  <a:srgbClr val="262626"/>
                </a:solidFill>
              </a:rPr>
              <a:t> Frame</a:t>
            </a:r>
            <a:endParaRPr/>
          </a:p>
        </p:txBody>
      </p:sp>
      <p:pic>
        <p:nvPicPr>
          <p:cNvPr descr="A person wearing a suit and tie smiling at the camera&#10;&#10;Description automatically generated" id="1475" name="Google Shape;1475;p1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63029" y="640081"/>
            <a:ext cx="5054156" cy="505415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76" name="Google Shape;1476;p119"/>
          <p:cNvCxnSpPr/>
          <p:nvPr/>
        </p:nvCxnSpPr>
        <p:spPr>
          <a:xfrm>
            <a:off x="8209305" y="4343400"/>
            <a:ext cx="3200400" cy="0"/>
          </a:xfrm>
          <a:prstGeom prst="straightConnector1">
            <a:avLst/>
          </a:prstGeom>
          <a:noFill/>
          <a:ln cap="flat" cmpd="sng" w="9525">
            <a:solidFill>
              <a:schemeClr val="dk2">
                <a:alpha val="89803"/>
              </a:scheme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77" name="Google Shape;1477;p119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8" name="Google Shape;1478;p119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82" name="Shape 1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3" name="Google Shape;1483;p120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4" name="Google Shape;1484;p120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85" name="Google Shape;1485;p120"/>
          <p:cNvCxnSpPr/>
          <p:nvPr/>
        </p:nvCxnSpPr>
        <p:spPr>
          <a:xfrm>
            <a:off x="1207658" y="4343400"/>
            <a:ext cx="987552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86" name="Google Shape;1486;p120"/>
          <p:cNvSpPr/>
          <p:nvPr/>
        </p:nvSpPr>
        <p:spPr>
          <a:xfrm>
            <a:off x="0" y="0"/>
            <a:ext cx="12192000" cy="633431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7" name="Google Shape;1487;p120"/>
          <p:cNvSpPr txBox="1"/>
          <p:nvPr>
            <p:ph type="title"/>
          </p:nvPr>
        </p:nvSpPr>
        <p:spPr>
          <a:xfrm>
            <a:off x="8141110" y="639097"/>
            <a:ext cx="3401961" cy="368601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6600"/>
              <a:buFont typeface="Calibri"/>
              <a:buNone/>
            </a:pPr>
            <a:r>
              <a:rPr lang="en-US" sz="6600">
                <a:solidFill>
                  <a:srgbClr val="262626"/>
                </a:solidFill>
              </a:rPr>
              <a:t>99</a:t>
            </a:r>
            <a:r>
              <a:rPr baseline="30000" lang="en-US" sz="6600">
                <a:solidFill>
                  <a:srgbClr val="262626"/>
                </a:solidFill>
              </a:rPr>
              <a:t>th</a:t>
            </a:r>
            <a:r>
              <a:rPr lang="en-US" sz="6600">
                <a:solidFill>
                  <a:srgbClr val="262626"/>
                </a:solidFill>
              </a:rPr>
              <a:t> Frame</a:t>
            </a:r>
            <a:endParaRPr/>
          </a:p>
        </p:txBody>
      </p:sp>
      <p:pic>
        <p:nvPicPr>
          <p:cNvPr descr="A person wearing a suit and tie smiling at the camera&#10;&#10;Description automatically generated" id="1488" name="Google Shape;1488;p1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63029" y="640081"/>
            <a:ext cx="5054156" cy="505415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89" name="Google Shape;1489;p120"/>
          <p:cNvCxnSpPr/>
          <p:nvPr/>
        </p:nvCxnSpPr>
        <p:spPr>
          <a:xfrm>
            <a:off x="8209305" y="4343400"/>
            <a:ext cx="3200400" cy="0"/>
          </a:xfrm>
          <a:prstGeom prst="straightConnector1">
            <a:avLst/>
          </a:prstGeom>
          <a:noFill/>
          <a:ln cap="flat" cmpd="sng" w="9525">
            <a:solidFill>
              <a:schemeClr val="dk2">
                <a:alpha val="89803"/>
              </a:scheme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90" name="Google Shape;1490;p120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1" name="Google Shape;1491;p120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95" name="Shape 1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6" name="Google Shape;1496;p121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7" name="Google Shape;1497;p121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98" name="Google Shape;1498;p121"/>
          <p:cNvCxnSpPr/>
          <p:nvPr/>
        </p:nvCxnSpPr>
        <p:spPr>
          <a:xfrm>
            <a:off x="1207658" y="4343400"/>
            <a:ext cx="987552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99" name="Google Shape;1499;p121"/>
          <p:cNvSpPr/>
          <p:nvPr/>
        </p:nvSpPr>
        <p:spPr>
          <a:xfrm>
            <a:off x="0" y="0"/>
            <a:ext cx="12192000" cy="633431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0" name="Google Shape;1500;p121"/>
          <p:cNvSpPr txBox="1"/>
          <p:nvPr>
            <p:ph type="title"/>
          </p:nvPr>
        </p:nvSpPr>
        <p:spPr>
          <a:xfrm>
            <a:off x="8141110" y="639097"/>
            <a:ext cx="3401961" cy="368601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6600"/>
              <a:buFont typeface="Calibri"/>
              <a:buNone/>
            </a:pPr>
            <a:r>
              <a:rPr lang="en-US" sz="6600">
                <a:solidFill>
                  <a:srgbClr val="262626"/>
                </a:solidFill>
              </a:rPr>
              <a:t>100</a:t>
            </a:r>
            <a:r>
              <a:rPr baseline="30000" lang="en-US" sz="6600">
                <a:solidFill>
                  <a:srgbClr val="262626"/>
                </a:solidFill>
              </a:rPr>
              <a:t>th</a:t>
            </a:r>
            <a:r>
              <a:rPr lang="en-US" sz="6600">
                <a:solidFill>
                  <a:srgbClr val="262626"/>
                </a:solidFill>
              </a:rPr>
              <a:t> Frame – Final Image</a:t>
            </a:r>
            <a:endParaRPr/>
          </a:p>
        </p:txBody>
      </p:sp>
      <p:pic>
        <p:nvPicPr>
          <p:cNvPr descr="A person wearing a suit and tie smiling at the camera&#10;&#10;Description automatically generated" id="1501" name="Google Shape;1501;p1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63029" y="640081"/>
            <a:ext cx="5054156" cy="505415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02" name="Google Shape;1502;p121"/>
          <p:cNvCxnSpPr/>
          <p:nvPr/>
        </p:nvCxnSpPr>
        <p:spPr>
          <a:xfrm>
            <a:off x="8209305" y="4343400"/>
            <a:ext cx="3200400" cy="0"/>
          </a:xfrm>
          <a:prstGeom prst="straightConnector1">
            <a:avLst/>
          </a:prstGeom>
          <a:noFill/>
          <a:ln cap="flat" cmpd="sng" w="9525">
            <a:solidFill>
              <a:schemeClr val="dk2">
                <a:alpha val="89803"/>
              </a:scheme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503" name="Google Shape;1503;p121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4" name="Google Shape;1504;p121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5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2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50" name="Google Shape;250;p25"/>
          <p:cNvCxnSpPr/>
          <p:nvPr/>
        </p:nvCxnSpPr>
        <p:spPr>
          <a:xfrm>
            <a:off x="1207658" y="4343400"/>
            <a:ext cx="987552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1" name="Google Shape;251;p25"/>
          <p:cNvSpPr/>
          <p:nvPr/>
        </p:nvSpPr>
        <p:spPr>
          <a:xfrm>
            <a:off x="0" y="0"/>
            <a:ext cx="12192000" cy="633431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" name="Google Shape;252;p25"/>
          <p:cNvSpPr txBox="1"/>
          <p:nvPr>
            <p:ph type="title"/>
          </p:nvPr>
        </p:nvSpPr>
        <p:spPr>
          <a:xfrm>
            <a:off x="8141110" y="639097"/>
            <a:ext cx="3401961" cy="368601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6600"/>
              <a:buFont typeface="Calibri"/>
              <a:buNone/>
            </a:pPr>
            <a:r>
              <a:rPr lang="en-US" sz="6600">
                <a:solidFill>
                  <a:srgbClr val="262626"/>
                </a:solidFill>
              </a:rPr>
              <a:t>4</a:t>
            </a:r>
            <a:r>
              <a:rPr baseline="30000" lang="en-US" sz="6600">
                <a:solidFill>
                  <a:srgbClr val="262626"/>
                </a:solidFill>
              </a:rPr>
              <a:t>th</a:t>
            </a:r>
            <a:r>
              <a:rPr lang="en-US" sz="6600">
                <a:solidFill>
                  <a:srgbClr val="262626"/>
                </a:solidFill>
              </a:rPr>
              <a:t> Frame</a:t>
            </a:r>
            <a:endParaRPr/>
          </a:p>
        </p:txBody>
      </p:sp>
      <p:pic>
        <p:nvPicPr>
          <p:cNvPr descr="A person wearing a suit and tie&#10;&#10;Description automatically generated" id="253" name="Google Shape;253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63029" y="640081"/>
            <a:ext cx="5054156" cy="505415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4" name="Google Shape;254;p25"/>
          <p:cNvCxnSpPr/>
          <p:nvPr/>
        </p:nvCxnSpPr>
        <p:spPr>
          <a:xfrm>
            <a:off x="8209305" y="4343400"/>
            <a:ext cx="3200400" cy="0"/>
          </a:xfrm>
          <a:prstGeom prst="straightConnector1">
            <a:avLst/>
          </a:prstGeom>
          <a:noFill/>
          <a:ln cap="flat" cmpd="sng" w="9525">
            <a:solidFill>
              <a:schemeClr val="dk2">
                <a:alpha val="89803"/>
              </a:scheme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5" name="Google Shape;255;p25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25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26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63" name="Google Shape;263;p26"/>
          <p:cNvCxnSpPr/>
          <p:nvPr/>
        </p:nvCxnSpPr>
        <p:spPr>
          <a:xfrm>
            <a:off x="1207658" y="4343400"/>
            <a:ext cx="987552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64" name="Google Shape;264;p26"/>
          <p:cNvSpPr/>
          <p:nvPr/>
        </p:nvSpPr>
        <p:spPr>
          <a:xfrm>
            <a:off x="0" y="0"/>
            <a:ext cx="12192000" cy="633431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5" name="Google Shape;265;p26"/>
          <p:cNvSpPr txBox="1"/>
          <p:nvPr>
            <p:ph type="title"/>
          </p:nvPr>
        </p:nvSpPr>
        <p:spPr>
          <a:xfrm>
            <a:off x="8141110" y="639097"/>
            <a:ext cx="3401961" cy="368601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6600"/>
              <a:buFont typeface="Calibri"/>
              <a:buNone/>
            </a:pPr>
            <a:r>
              <a:rPr lang="en-US" sz="6600">
                <a:solidFill>
                  <a:srgbClr val="262626"/>
                </a:solidFill>
              </a:rPr>
              <a:t>5</a:t>
            </a:r>
            <a:r>
              <a:rPr baseline="30000" lang="en-US" sz="6600">
                <a:solidFill>
                  <a:srgbClr val="262626"/>
                </a:solidFill>
              </a:rPr>
              <a:t>th</a:t>
            </a:r>
            <a:r>
              <a:rPr lang="en-US" sz="6600">
                <a:solidFill>
                  <a:srgbClr val="262626"/>
                </a:solidFill>
              </a:rPr>
              <a:t> Frame</a:t>
            </a:r>
            <a:endParaRPr/>
          </a:p>
        </p:txBody>
      </p:sp>
      <p:pic>
        <p:nvPicPr>
          <p:cNvPr descr="A person wearing a suit and tie&#10;&#10;Description automatically generated" id="266" name="Google Shape;266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63029" y="640081"/>
            <a:ext cx="5054156" cy="505415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7" name="Google Shape;267;p26"/>
          <p:cNvCxnSpPr/>
          <p:nvPr/>
        </p:nvCxnSpPr>
        <p:spPr>
          <a:xfrm>
            <a:off x="8209305" y="4343400"/>
            <a:ext cx="3200400" cy="0"/>
          </a:xfrm>
          <a:prstGeom prst="straightConnector1">
            <a:avLst/>
          </a:prstGeom>
          <a:noFill/>
          <a:ln cap="flat" cmpd="sng" w="9525">
            <a:solidFill>
              <a:schemeClr val="dk2">
                <a:alpha val="89803"/>
              </a:scheme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68" name="Google Shape;268;p26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2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7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2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76" name="Google Shape;276;p27"/>
          <p:cNvCxnSpPr/>
          <p:nvPr/>
        </p:nvCxnSpPr>
        <p:spPr>
          <a:xfrm>
            <a:off x="1207658" y="4343400"/>
            <a:ext cx="987552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7" name="Google Shape;277;p27"/>
          <p:cNvSpPr/>
          <p:nvPr/>
        </p:nvSpPr>
        <p:spPr>
          <a:xfrm>
            <a:off x="0" y="0"/>
            <a:ext cx="12192000" cy="633431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8" name="Google Shape;278;p27"/>
          <p:cNvSpPr txBox="1"/>
          <p:nvPr>
            <p:ph type="title"/>
          </p:nvPr>
        </p:nvSpPr>
        <p:spPr>
          <a:xfrm>
            <a:off x="8141110" y="639097"/>
            <a:ext cx="3401961" cy="368601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6600"/>
              <a:buFont typeface="Calibri"/>
              <a:buNone/>
            </a:pPr>
            <a:r>
              <a:rPr lang="en-US" sz="6600">
                <a:solidFill>
                  <a:srgbClr val="262626"/>
                </a:solidFill>
              </a:rPr>
              <a:t>6</a:t>
            </a:r>
            <a:r>
              <a:rPr baseline="30000" lang="en-US" sz="6600">
                <a:solidFill>
                  <a:srgbClr val="262626"/>
                </a:solidFill>
              </a:rPr>
              <a:t>th </a:t>
            </a:r>
            <a:r>
              <a:rPr lang="en-US" sz="6600">
                <a:solidFill>
                  <a:srgbClr val="262626"/>
                </a:solidFill>
              </a:rPr>
              <a:t>Frame</a:t>
            </a:r>
            <a:endParaRPr/>
          </a:p>
        </p:txBody>
      </p:sp>
      <p:pic>
        <p:nvPicPr>
          <p:cNvPr descr="A person wearing a suit and tie&#10;&#10;Description automatically generated" id="279" name="Google Shape;279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63029" y="640081"/>
            <a:ext cx="5054156" cy="505415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0" name="Google Shape;280;p27"/>
          <p:cNvCxnSpPr/>
          <p:nvPr/>
        </p:nvCxnSpPr>
        <p:spPr>
          <a:xfrm>
            <a:off x="8209305" y="4343400"/>
            <a:ext cx="3200400" cy="0"/>
          </a:xfrm>
          <a:prstGeom prst="straightConnector1">
            <a:avLst/>
          </a:prstGeom>
          <a:noFill/>
          <a:ln cap="flat" cmpd="sng" w="9525">
            <a:solidFill>
              <a:schemeClr val="dk2">
                <a:alpha val="89803"/>
              </a:scheme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81" name="Google Shape;281;p27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27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8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2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89" name="Google Shape;289;p28"/>
          <p:cNvCxnSpPr/>
          <p:nvPr/>
        </p:nvCxnSpPr>
        <p:spPr>
          <a:xfrm>
            <a:off x="1207658" y="4343400"/>
            <a:ext cx="987552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90" name="Google Shape;290;p28"/>
          <p:cNvSpPr/>
          <p:nvPr/>
        </p:nvSpPr>
        <p:spPr>
          <a:xfrm>
            <a:off x="0" y="0"/>
            <a:ext cx="12192000" cy="633431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1" name="Google Shape;291;p28"/>
          <p:cNvSpPr txBox="1"/>
          <p:nvPr>
            <p:ph type="title"/>
          </p:nvPr>
        </p:nvSpPr>
        <p:spPr>
          <a:xfrm>
            <a:off x="8141110" y="639097"/>
            <a:ext cx="3401961" cy="368601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6600"/>
              <a:buFont typeface="Calibri"/>
              <a:buNone/>
            </a:pPr>
            <a:r>
              <a:rPr lang="en-US" sz="6600">
                <a:solidFill>
                  <a:srgbClr val="262626"/>
                </a:solidFill>
              </a:rPr>
              <a:t>7</a:t>
            </a:r>
            <a:r>
              <a:rPr baseline="30000" lang="en-US" sz="6600">
                <a:solidFill>
                  <a:srgbClr val="262626"/>
                </a:solidFill>
              </a:rPr>
              <a:t>th</a:t>
            </a:r>
            <a:r>
              <a:rPr lang="en-US" sz="6600">
                <a:solidFill>
                  <a:srgbClr val="262626"/>
                </a:solidFill>
              </a:rPr>
              <a:t> Frame</a:t>
            </a:r>
            <a:endParaRPr/>
          </a:p>
        </p:txBody>
      </p:sp>
      <p:pic>
        <p:nvPicPr>
          <p:cNvPr descr="A person wearing a suit and tie&#10;&#10;Description automatically generated" id="292" name="Google Shape;292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63029" y="640081"/>
            <a:ext cx="5054156" cy="505415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3" name="Google Shape;293;p28"/>
          <p:cNvCxnSpPr/>
          <p:nvPr/>
        </p:nvCxnSpPr>
        <p:spPr>
          <a:xfrm>
            <a:off x="8209305" y="4343400"/>
            <a:ext cx="3200400" cy="0"/>
          </a:xfrm>
          <a:prstGeom prst="straightConnector1">
            <a:avLst/>
          </a:prstGeom>
          <a:noFill/>
          <a:ln cap="flat" cmpd="sng" w="9525">
            <a:solidFill>
              <a:schemeClr val="dk2">
                <a:alpha val="89803"/>
              </a:scheme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94" name="Google Shape;294;p2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28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29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29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02" name="Google Shape;302;p29"/>
          <p:cNvCxnSpPr/>
          <p:nvPr/>
        </p:nvCxnSpPr>
        <p:spPr>
          <a:xfrm>
            <a:off x="1207658" y="4343400"/>
            <a:ext cx="987552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3" name="Google Shape;303;p29"/>
          <p:cNvSpPr/>
          <p:nvPr/>
        </p:nvSpPr>
        <p:spPr>
          <a:xfrm>
            <a:off x="0" y="0"/>
            <a:ext cx="12192000" cy="633431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4" name="Google Shape;304;p29"/>
          <p:cNvSpPr txBox="1"/>
          <p:nvPr>
            <p:ph type="title"/>
          </p:nvPr>
        </p:nvSpPr>
        <p:spPr>
          <a:xfrm>
            <a:off x="8141110" y="639097"/>
            <a:ext cx="3401961" cy="368601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6600"/>
              <a:buFont typeface="Calibri"/>
              <a:buNone/>
            </a:pPr>
            <a:r>
              <a:rPr lang="en-US" sz="6600">
                <a:solidFill>
                  <a:srgbClr val="262626"/>
                </a:solidFill>
              </a:rPr>
              <a:t>8</a:t>
            </a:r>
            <a:r>
              <a:rPr baseline="30000" lang="en-US" sz="6600">
                <a:solidFill>
                  <a:srgbClr val="262626"/>
                </a:solidFill>
              </a:rPr>
              <a:t>th</a:t>
            </a:r>
            <a:r>
              <a:rPr lang="en-US" sz="6600">
                <a:solidFill>
                  <a:srgbClr val="262626"/>
                </a:solidFill>
              </a:rPr>
              <a:t> Frame</a:t>
            </a:r>
            <a:endParaRPr/>
          </a:p>
        </p:txBody>
      </p:sp>
      <p:pic>
        <p:nvPicPr>
          <p:cNvPr descr="A person wearing a suit and tie&#10;&#10;Description automatically generated" id="305" name="Google Shape;305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63029" y="640081"/>
            <a:ext cx="5054156" cy="505415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6" name="Google Shape;306;p29"/>
          <p:cNvCxnSpPr/>
          <p:nvPr/>
        </p:nvCxnSpPr>
        <p:spPr>
          <a:xfrm>
            <a:off x="8209305" y="4343400"/>
            <a:ext cx="3200400" cy="0"/>
          </a:xfrm>
          <a:prstGeom prst="straightConnector1">
            <a:avLst/>
          </a:prstGeom>
          <a:noFill/>
          <a:ln cap="flat" cmpd="sng" w="9525">
            <a:solidFill>
              <a:schemeClr val="dk2">
                <a:alpha val="89803"/>
              </a:scheme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7" name="Google Shape;307;p29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29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0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30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5" name="Google Shape;315;p30"/>
          <p:cNvCxnSpPr/>
          <p:nvPr/>
        </p:nvCxnSpPr>
        <p:spPr>
          <a:xfrm>
            <a:off x="1207658" y="4343400"/>
            <a:ext cx="987552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16" name="Google Shape;316;p30"/>
          <p:cNvSpPr/>
          <p:nvPr/>
        </p:nvSpPr>
        <p:spPr>
          <a:xfrm>
            <a:off x="0" y="0"/>
            <a:ext cx="12192000" cy="633431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7" name="Google Shape;317;p30"/>
          <p:cNvSpPr txBox="1"/>
          <p:nvPr>
            <p:ph type="title"/>
          </p:nvPr>
        </p:nvSpPr>
        <p:spPr>
          <a:xfrm>
            <a:off x="8141110" y="639097"/>
            <a:ext cx="3401961" cy="368601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6600"/>
              <a:buFont typeface="Calibri"/>
              <a:buNone/>
            </a:pPr>
            <a:r>
              <a:rPr lang="en-US" sz="6600">
                <a:solidFill>
                  <a:srgbClr val="262626"/>
                </a:solidFill>
              </a:rPr>
              <a:t>9</a:t>
            </a:r>
            <a:r>
              <a:rPr baseline="30000" lang="en-US" sz="6600">
                <a:solidFill>
                  <a:srgbClr val="262626"/>
                </a:solidFill>
              </a:rPr>
              <a:t>th</a:t>
            </a:r>
            <a:r>
              <a:rPr lang="en-US" sz="6600">
                <a:solidFill>
                  <a:srgbClr val="262626"/>
                </a:solidFill>
              </a:rPr>
              <a:t> Frame</a:t>
            </a:r>
            <a:endParaRPr/>
          </a:p>
        </p:txBody>
      </p:sp>
      <p:pic>
        <p:nvPicPr>
          <p:cNvPr descr="A person wearing a suit and tie&#10;&#10;Description automatically generated" id="318" name="Google Shape;318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63029" y="640081"/>
            <a:ext cx="5054156" cy="505415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9" name="Google Shape;319;p30"/>
          <p:cNvCxnSpPr/>
          <p:nvPr/>
        </p:nvCxnSpPr>
        <p:spPr>
          <a:xfrm>
            <a:off x="8209305" y="4343400"/>
            <a:ext cx="3200400" cy="0"/>
          </a:xfrm>
          <a:prstGeom prst="straightConnector1">
            <a:avLst/>
          </a:prstGeom>
          <a:noFill/>
          <a:ln cap="flat" cmpd="sng" w="9525">
            <a:solidFill>
              <a:schemeClr val="dk2">
                <a:alpha val="89803"/>
              </a:scheme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0" name="Google Shape;320;p30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30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31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31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28" name="Google Shape;328;p31"/>
          <p:cNvCxnSpPr/>
          <p:nvPr/>
        </p:nvCxnSpPr>
        <p:spPr>
          <a:xfrm>
            <a:off x="1207658" y="4343400"/>
            <a:ext cx="987552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9" name="Google Shape;329;p31"/>
          <p:cNvSpPr/>
          <p:nvPr/>
        </p:nvSpPr>
        <p:spPr>
          <a:xfrm>
            <a:off x="0" y="0"/>
            <a:ext cx="12192000" cy="633431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0" name="Google Shape;330;p31"/>
          <p:cNvSpPr txBox="1"/>
          <p:nvPr>
            <p:ph type="title"/>
          </p:nvPr>
        </p:nvSpPr>
        <p:spPr>
          <a:xfrm>
            <a:off x="8141110" y="639097"/>
            <a:ext cx="3401961" cy="368601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6600"/>
              <a:buFont typeface="Calibri"/>
              <a:buNone/>
            </a:pPr>
            <a:r>
              <a:rPr lang="en-US" sz="6600">
                <a:solidFill>
                  <a:srgbClr val="262626"/>
                </a:solidFill>
              </a:rPr>
              <a:t>10</a:t>
            </a:r>
            <a:r>
              <a:rPr baseline="30000" lang="en-US" sz="6600">
                <a:solidFill>
                  <a:srgbClr val="262626"/>
                </a:solidFill>
              </a:rPr>
              <a:t>th</a:t>
            </a:r>
            <a:r>
              <a:rPr lang="en-US" sz="6600">
                <a:solidFill>
                  <a:srgbClr val="262626"/>
                </a:solidFill>
              </a:rPr>
              <a:t> Frame</a:t>
            </a:r>
            <a:endParaRPr/>
          </a:p>
        </p:txBody>
      </p:sp>
      <p:pic>
        <p:nvPicPr>
          <p:cNvPr descr="A person wearing a suit and tie&#10;&#10;Description automatically generated" id="331" name="Google Shape;331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63029" y="640081"/>
            <a:ext cx="5054156" cy="505415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2" name="Google Shape;332;p31"/>
          <p:cNvCxnSpPr/>
          <p:nvPr/>
        </p:nvCxnSpPr>
        <p:spPr>
          <a:xfrm>
            <a:off x="8209305" y="4343400"/>
            <a:ext cx="3200400" cy="0"/>
          </a:xfrm>
          <a:prstGeom prst="straightConnector1">
            <a:avLst/>
          </a:prstGeom>
          <a:noFill/>
          <a:ln cap="flat" cmpd="sng" w="9525">
            <a:solidFill>
              <a:schemeClr val="dk2">
                <a:alpha val="89803"/>
              </a:scheme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33" name="Google Shape;333;p31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31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2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32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41" name="Google Shape;341;p32"/>
          <p:cNvCxnSpPr/>
          <p:nvPr/>
        </p:nvCxnSpPr>
        <p:spPr>
          <a:xfrm>
            <a:off x="1207658" y="4343400"/>
            <a:ext cx="987552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42" name="Google Shape;342;p32"/>
          <p:cNvSpPr/>
          <p:nvPr/>
        </p:nvSpPr>
        <p:spPr>
          <a:xfrm>
            <a:off x="0" y="0"/>
            <a:ext cx="12192000" cy="633431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3" name="Google Shape;343;p32"/>
          <p:cNvSpPr txBox="1"/>
          <p:nvPr>
            <p:ph type="title"/>
          </p:nvPr>
        </p:nvSpPr>
        <p:spPr>
          <a:xfrm>
            <a:off x="8141110" y="639097"/>
            <a:ext cx="3401961" cy="368601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6600"/>
              <a:buFont typeface="Calibri"/>
              <a:buNone/>
            </a:pPr>
            <a:r>
              <a:rPr lang="en-US" sz="6600">
                <a:solidFill>
                  <a:srgbClr val="262626"/>
                </a:solidFill>
              </a:rPr>
              <a:t>11</a:t>
            </a:r>
            <a:r>
              <a:rPr baseline="30000" lang="en-US" sz="6600">
                <a:solidFill>
                  <a:srgbClr val="262626"/>
                </a:solidFill>
              </a:rPr>
              <a:t>th</a:t>
            </a:r>
            <a:r>
              <a:rPr lang="en-US" sz="6600">
                <a:solidFill>
                  <a:srgbClr val="262626"/>
                </a:solidFill>
              </a:rPr>
              <a:t> Frame</a:t>
            </a:r>
            <a:endParaRPr/>
          </a:p>
        </p:txBody>
      </p:sp>
      <p:pic>
        <p:nvPicPr>
          <p:cNvPr descr="A person wearing a suit and tie&#10;&#10;Description automatically generated" id="344" name="Google Shape;344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63029" y="640081"/>
            <a:ext cx="5054156" cy="505415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5" name="Google Shape;345;p32"/>
          <p:cNvCxnSpPr/>
          <p:nvPr/>
        </p:nvCxnSpPr>
        <p:spPr>
          <a:xfrm>
            <a:off x="8209305" y="4343400"/>
            <a:ext cx="3200400" cy="0"/>
          </a:xfrm>
          <a:prstGeom prst="straightConnector1">
            <a:avLst/>
          </a:prstGeom>
          <a:noFill/>
          <a:ln cap="flat" cmpd="sng" w="9525">
            <a:solidFill>
              <a:schemeClr val="dk2">
                <a:alpha val="89803"/>
              </a:scheme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46" name="Google Shape;346;p32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32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33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p33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54" name="Google Shape;354;p33"/>
          <p:cNvCxnSpPr/>
          <p:nvPr/>
        </p:nvCxnSpPr>
        <p:spPr>
          <a:xfrm>
            <a:off x="1207658" y="4343400"/>
            <a:ext cx="987552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55" name="Google Shape;355;p33"/>
          <p:cNvSpPr/>
          <p:nvPr/>
        </p:nvSpPr>
        <p:spPr>
          <a:xfrm>
            <a:off x="0" y="0"/>
            <a:ext cx="12192000" cy="633431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6" name="Google Shape;356;p33"/>
          <p:cNvSpPr txBox="1"/>
          <p:nvPr>
            <p:ph type="title"/>
          </p:nvPr>
        </p:nvSpPr>
        <p:spPr>
          <a:xfrm>
            <a:off x="8141110" y="639097"/>
            <a:ext cx="3401961" cy="368601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6600"/>
              <a:buFont typeface="Calibri"/>
              <a:buNone/>
            </a:pPr>
            <a:r>
              <a:rPr lang="en-US" sz="6600">
                <a:solidFill>
                  <a:srgbClr val="262626"/>
                </a:solidFill>
              </a:rPr>
              <a:t>12</a:t>
            </a:r>
            <a:r>
              <a:rPr baseline="30000" lang="en-US" sz="6600">
                <a:solidFill>
                  <a:srgbClr val="262626"/>
                </a:solidFill>
              </a:rPr>
              <a:t>th</a:t>
            </a:r>
            <a:r>
              <a:rPr lang="en-US" sz="6600">
                <a:solidFill>
                  <a:srgbClr val="262626"/>
                </a:solidFill>
              </a:rPr>
              <a:t> Frame</a:t>
            </a:r>
            <a:endParaRPr/>
          </a:p>
        </p:txBody>
      </p:sp>
      <p:pic>
        <p:nvPicPr>
          <p:cNvPr descr="A person wearing a suit and tie&#10;&#10;Description automatically generated" id="357" name="Google Shape;357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63029" y="640081"/>
            <a:ext cx="5054156" cy="505415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8" name="Google Shape;358;p33"/>
          <p:cNvCxnSpPr/>
          <p:nvPr/>
        </p:nvCxnSpPr>
        <p:spPr>
          <a:xfrm>
            <a:off x="8209305" y="4343400"/>
            <a:ext cx="3200400" cy="0"/>
          </a:xfrm>
          <a:prstGeom prst="straightConnector1">
            <a:avLst/>
          </a:prstGeom>
          <a:noFill/>
          <a:ln cap="flat" cmpd="sng" w="9525">
            <a:solidFill>
              <a:schemeClr val="dk2">
                <a:alpha val="89803"/>
              </a:scheme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59" name="Google Shape;359;p33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p33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16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3" name="Google Shape;133;p16"/>
          <p:cNvCxnSpPr/>
          <p:nvPr/>
        </p:nvCxnSpPr>
        <p:spPr>
          <a:xfrm>
            <a:off x="1207658" y="4343400"/>
            <a:ext cx="987552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4" name="Google Shape;134;p16"/>
          <p:cNvSpPr/>
          <p:nvPr/>
        </p:nvSpPr>
        <p:spPr>
          <a:xfrm>
            <a:off x="0" y="0"/>
            <a:ext cx="12192000" cy="633431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16"/>
          <p:cNvSpPr txBox="1"/>
          <p:nvPr>
            <p:ph type="title"/>
          </p:nvPr>
        </p:nvSpPr>
        <p:spPr>
          <a:xfrm>
            <a:off x="7263246" y="703173"/>
            <a:ext cx="4717260" cy="363772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6600"/>
              <a:buFont typeface="Calibri"/>
              <a:buNone/>
            </a:pPr>
            <a:r>
              <a:rPr lang="en-US" sz="6600">
                <a:solidFill>
                  <a:srgbClr val="262626"/>
                </a:solidFill>
              </a:rPr>
              <a:t>“Clinton.jpg”</a:t>
            </a:r>
            <a:br>
              <a:rPr lang="en-US" sz="6600">
                <a:solidFill>
                  <a:srgbClr val="262626"/>
                </a:solidFill>
              </a:rPr>
            </a:br>
            <a:r>
              <a:rPr lang="en-US" sz="6600">
                <a:solidFill>
                  <a:srgbClr val="262626"/>
                </a:solidFill>
              </a:rPr>
              <a:t>Starting Image </a:t>
            </a:r>
            <a:endParaRPr/>
          </a:p>
        </p:txBody>
      </p:sp>
      <p:pic>
        <p:nvPicPr>
          <p:cNvPr descr="A person wearing a suit and tie&#10;&#10;Description automatically generated" id="136" name="Google Shape;136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19644" y="396696"/>
            <a:ext cx="5538355" cy="553835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7" name="Google Shape;137;p16"/>
          <p:cNvCxnSpPr/>
          <p:nvPr/>
        </p:nvCxnSpPr>
        <p:spPr>
          <a:xfrm>
            <a:off x="8209305" y="4343400"/>
            <a:ext cx="3200400" cy="0"/>
          </a:xfrm>
          <a:prstGeom prst="straightConnector1">
            <a:avLst/>
          </a:prstGeom>
          <a:noFill/>
          <a:ln cap="flat" cmpd="sng" w="9525">
            <a:solidFill>
              <a:schemeClr val="dk2">
                <a:alpha val="89803"/>
              </a:scheme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8" name="Google Shape;138;p16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3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p34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67" name="Google Shape;367;p34"/>
          <p:cNvCxnSpPr/>
          <p:nvPr/>
        </p:nvCxnSpPr>
        <p:spPr>
          <a:xfrm>
            <a:off x="1207658" y="4343400"/>
            <a:ext cx="987552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68" name="Google Shape;368;p34"/>
          <p:cNvSpPr/>
          <p:nvPr/>
        </p:nvSpPr>
        <p:spPr>
          <a:xfrm>
            <a:off x="0" y="0"/>
            <a:ext cx="12192000" cy="633431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9" name="Google Shape;369;p34"/>
          <p:cNvSpPr txBox="1"/>
          <p:nvPr>
            <p:ph type="title"/>
          </p:nvPr>
        </p:nvSpPr>
        <p:spPr>
          <a:xfrm>
            <a:off x="8141110" y="639097"/>
            <a:ext cx="3401961" cy="368601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6600"/>
              <a:buFont typeface="Calibri"/>
              <a:buNone/>
            </a:pPr>
            <a:r>
              <a:rPr lang="en-US" sz="6600">
                <a:solidFill>
                  <a:srgbClr val="262626"/>
                </a:solidFill>
              </a:rPr>
              <a:t>13</a:t>
            </a:r>
            <a:r>
              <a:rPr baseline="30000" lang="en-US" sz="6600">
                <a:solidFill>
                  <a:srgbClr val="262626"/>
                </a:solidFill>
              </a:rPr>
              <a:t>th</a:t>
            </a:r>
            <a:r>
              <a:rPr lang="en-US" sz="6600">
                <a:solidFill>
                  <a:srgbClr val="262626"/>
                </a:solidFill>
              </a:rPr>
              <a:t> Frame</a:t>
            </a:r>
            <a:endParaRPr/>
          </a:p>
        </p:txBody>
      </p:sp>
      <p:pic>
        <p:nvPicPr>
          <p:cNvPr descr="A person wearing a suit and tie&#10;&#10;Description automatically generated" id="370" name="Google Shape;370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63029" y="640081"/>
            <a:ext cx="5054156" cy="505415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1" name="Google Shape;371;p34"/>
          <p:cNvCxnSpPr/>
          <p:nvPr/>
        </p:nvCxnSpPr>
        <p:spPr>
          <a:xfrm>
            <a:off x="8209305" y="4343400"/>
            <a:ext cx="3200400" cy="0"/>
          </a:xfrm>
          <a:prstGeom prst="straightConnector1">
            <a:avLst/>
          </a:prstGeom>
          <a:noFill/>
          <a:ln cap="flat" cmpd="sng" w="9525">
            <a:solidFill>
              <a:schemeClr val="dk2">
                <a:alpha val="89803"/>
              </a:scheme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72" name="Google Shape;372;p34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p34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35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p3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80" name="Google Shape;380;p35"/>
          <p:cNvCxnSpPr/>
          <p:nvPr/>
        </p:nvCxnSpPr>
        <p:spPr>
          <a:xfrm>
            <a:off x="1207658" y="4343400"/>
            <a:ext cx="987552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81" name="Google Shape;381;p35"/>
          <p:cNvSpPr/>
          <p:nvPr/>
        </p:nvSpPr>
        <p:spPr>
          <a:xfrm>
            <a:off x="0" y="0"/>
            <a:ext cx="12192000" cy="633431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2" name="Google Shape;382;p35"/>
          <p:cNvSpPr txBox="1"/>
          <p:nvPr>
            <p:ph type="title"/>
          </p:nvPr>
        </p:nvSpPr>
        <p:spPr>
          <a:xfrm>
            <a:off x="8141110" y="639097"/>
            <a:ext cx="3401961" cy="368601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6600"/>
              <a:buFont typeface="Calibri"/>
              <a:buNone/>
            </a:pPr>
            <a:r>
              <a:rPr lang="en-US" sz="6600">
                <a:solidFill>
                  <a:srgbClr val="262626"/>
                </a:solidFill>
              </a:rPr>
              <a:t>14</a:t>
            </a:r>
            <a:r>
              <a:rPr baseline="30000" lang="en-US" sz="6600">
                <a:solidFill>
                  <a:srgbClr val="262626"/>
                </a:solidFill>
              </a:rPr>
              <a:t>th</a:t>
            </a:r>
            <a:r>
              <a:rPr lang="en-US" sz="6600">
                <a:solidFill>
                  <a:srgbClr val="262626"/>
                </a:solidFill>
              </a:rPr>
              <a:t> Frame</a:t>
            </a:r>
            <a:endParaRPr/>
          </a:p>
        </p:txBody>
      </p:sp>
      <p:pic>
        <p:nvPicPr>
          <p:cNvPr descr="A person wearing a suit and tie&#10;&#10;Description automatically generated" id="383" name="Google Shape;383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63029" y="640081"/>
            <a:ext cx="5054156" cy="505415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4" name="Google Shape;384;p35"/>
          <p:cNvCxnSpPr/>
          <p:nvPr/>
        </p:nvCxnSpPr>
        <p:spPr>
          <a:xfrm>
            <a:off x="8209305" y="4343400"/>
            <a:ext cx="3200400" cy="0"/>
          </a:xfrm>
          <a:prstGeom prst="straightConnector1">
            <a:avLst/>
          </a:prstGeom>
          <a:noFill/>
          <a:ln cap="flat" cmpd="sng" w="9525">
            <a:solidFill>
              <a:schemeClr val="dk2">
                <a:alpha val="89803"/>
              </a:scheme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85" name="Google Shape;385;p35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p35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3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p36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93" name="Google Shape;393;p36"/>
          <p:cNvCxnSpPr/>
          <p:nvPr/>
        </p:nvCxnSpPr>
        <p:spPr>
          <a:xfrm>
            <a:off x="1207658" y="4343400"/>
            <a:ext cx="987552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4" name="Google Shape;394;p36"/>
          <p:cNvSpPr/>
          <p:nvPr/>
        </p:nvSpPr>
        <p:spPr>
          <a:xfrm>
            <a:off x="0" y="0"/>
            <a:ext cx="12192000" cy="633431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5" name="Google Shape;395;p36"/>
          <p:cNvSpPr txBox="1"/>
          <p:nvPr>
            <p:ph type="title"/>
          </p:nvPr>
        </p:nvSpPr>
        <p:spPr>
          <a:xfrm>
            <a:off x="8141110" y="639097"/>
            <a:ext cx="3401961" cy="368601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6600"/>
              <a:buFont typeface="Calibri"/>
              <a:buNone/>
            </a:pPr>
            <a:r>
              <a:rPr lang="en-US" sz="6600">
                <a:solidFill>
                  <a:srgbClr val="262626"/>
                </a:solidFill>
              </a:rPr>
              <a:t>15</a:t>
            </a:r>
            <a:r>
              <a:rPr baseline="30000" lang="en-US" sz="6600">
                <a:solidFill>
                  <a:srgbClr val="262626"/>
                </a:solidFill>
              </a:rPr>
              <a:t>th</a:t>
            </a:r>
            <a:r>
              <a:rPr lang="en-US" sz="6600">
                <a:solidFill>
                  <a:srgbClr val="262626"/>
                </a:solidFill>
              </a:rPr>
              <a:t> Frame</a:t>
            </a:r>
            <a:endParaRPr/>
          </a:p>
        </p:txBody>
      </p:sp>
      <p:pic>
        <p:nvPicPr>
          <p:cNvPr descr="A person wearing a suit and tie&#10;&#10;Description automatically generated" id="396" name="Google Shape;396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63029" y="640081"/>
            <a:ext cx="5054156" cy="505415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97" name="Google Shape;397;p36"/>
          <p:cNvCxnSpPr/>
          <p:nvPr/>
        </p:nvCxnSpPr>
        <p:spPr>
          <a:xfrm>
            <a:off x="8209305" y="4343400"/>
            <a:ext cx="3200400" cy="0"/>
          </a:xfrm>
          <a:prstGeom prst="straightConnector1">
            <a:avLst/>
          </a:prstGeom>
          <a:noFill/>
          <a:ln cap="flat" cmpd="sng" w="9525">
            <a:solidFill>
              <a:schemeClr val="dk2">
                <a:alpha val="89803"/>
              </a:scheme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8" name="Google Shape;398;p36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p3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37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" name="Google Shape;405;p3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6" name="Google Shape;406;p37"/>
          <p:cNvCxnSpPr/>
          <p:nvPr/>
        </p:nvCxnSpPr>
        <p:spPr>
          <a:xfrm>
            <a:off x="1207658" y="4343400"/>
            <a:ext cx="987552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07" name="Google Shape;407;p37"/>
          <p:cNvSpPr/>
          <p:nvPr/>
        </p:nvSpPr>
        <p:spPr>
          <a:xfrm>
            <a:off x="0" y="0"/>
            <a:ext cx="12192000" cy="633431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8" name="Google Shape;408;p37"/>
          <p:cNvSpPr txBox="1"/>
          <p:nvPr>
            <p:ph type="title"/>
          </p:nvPr>
        </p:nvSpPr>
        <p:spPr>
          <a:xfrm>
            <a:off x="8141110" y="639097"/>
            <a:ext cx="3401961" cy="368601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6600"/>
              <a:buFont typeface="Calibri"/>
              <a:buNone/>
            </a:pPr>
            <a:r>
              <a:rPr lang="en-US" sz="6600">
                <a:solidFill>
                  <a:srgbClr val="262626"/>
                </a:solidFill>
              </a:rPr>
              <a:t>16</a:t>
            </a:r>
            <a:r>
              <a:rPr baseline="30000" lang="en-US" sz="6600">
                <a:solidFill>
                  <a:srgbClr val="262626"/>
                </a:solidFill>
              </a:rPr>
              <a:t>th</a:t>
            </a:r>
            <a:r>
              <a:rPr lang="en-US" sz="6600">
                <a:solidFill>
                  <a:srgbClr val="262626"/>
                </a:solidFill>
              </a:rPr>
              <a:t> Frame</a:t>
            </a:r>
            <a:endParaRPr/>
          </a:p>
        </p:txBody>
      </p:sp>
      <p:pic>
        <p:nvPicPr>
          <p:cNvPr descr="A person wearing a suit and tie&#10;&#10;Description automatically generated" id="409" name="Google Shape;409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63029" y="640081"/>
            <a:ext cx="5054156" cy="505415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10" name="Google Shape;410;p37"/>
          <p:cNvCxnSpPr/>
          <p:nvPr/>
        </p:nvCxnSpPr>
        <p:spPr>
          <a:xfrm>
            <a:off x="8209305" y="4343400"/>
            <a:ext cx="3200400" cy="0"/>
          </a:xfrm>
          <a:prstGeom prst="straightConnector1">
            <a:avLst/>
          </a:prstGeom>
          <a:noFill/>
          <a:ln cap="flat" cmpd="sng" w="9525">
            <a:solidFill>
              <a:schemeClr val="dk2">
                <a:alpha val="89803"/>
              </a:scheme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1" name="Google Shape;411;p37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p37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38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p3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9" name="Google Shape;419;p38"/>
          <p:cNvCxnSpPr/>
          <p:nvPr/>
        </p:nvCxnSpPr>
        <p:spPr>
          <a:xfrm>
            <a:off x="1207658" y="4343400"/>
            <a:ext cx="987552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0" name="Google Shape;420;p38"/>
          <p:cNvSpPr/>
          <p:nvPr/>
        </p:nvSpPr>
        <p:spPr>
          <a:xfrm>
            <a:off x="0" y="0"/>
            <a:ext cx="12192000" cy="633431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1" name="Google Shape;421;p38"/>
          <p:cNvSpPr txBox="1"/>
          <p:nvPr>
            <p:ph type="title"/>
          </p:nvPr>
        </p:nvSpPr>
        <p:spPr>
          <a:xfrm>
            <a:off x="8141110" y="639097"/>
            <a:ext cx="3401961" cy="368601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6600"/>
              <a:buFont typeface="Calibri"/>
              <a:buNone/>
            </a:pPr>
            <a:r>
              <a:rPr lang="en-US" sz="6600">
                <a:solidFill>
                  <a:srgbClr val="262626"/>
                </a:solidFill>
              </a:rPr>
              <a:t>17</a:t>
            </a:r>
            <a:r>
              <a:rPr baseline="30000" lang="en-US" sz="6600">
                <a:solidFill>
                  <a:srgbClr val="262626"/>
                </a:solidFill>
              </a:rPr>
              <a:t>th</a:t>
            </a:r>
            <a:r>
              <a:rPr lang="en-US" sz="6600">
                <a:solidFill>
                  <a:srgbClr val="262626"/>
                </a:solidFill>
              </a:rPr>
              <a:t> Frame</a:t>
            </a:r>
            <a:endParaRPr/>
          </a:p>
        </p:txBody>
      </p:sp>
      <p:pic>
        <p:nvPicPr>
          <p:cNvPr descr="A person wearing a suit and tie&#10;&#10;Description automatically generated" id="422" name="Google Shape;422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63029" y="640081"/>
            <a:ext cx="5054156" cy="505415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23" name="Google Shape;423;p38"/>
          <p:cNvCxnSpPr/>
          <p:nvPr/>
        </p:nvCxnSpPr>
        <p:spPr>
          <a:xfrm>
            <a:off x="8209305" y="4343400"/>
            <a:ext cx="3200400" cy="0"/>
          </a:xfrm>
          <a:prstGeom prst="straightConnector1">
            <a:avLst/>
          </a:prstGeom>
          <a:noFill/>
          <a:ln cap="flat" cmpd="sng" w="9525">
            <a:solidFill>
              <a:schemeClr val="dk2">
                <a:alpha val="89803"/>
              </a:scheme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4" name="Google Shape;424;p3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" name="Google Shape;425;p38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39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1" name="Google Shape;431;p39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2" name="Google Shape;432;p39"/>
          <p:cNvCxnSpPr/>
          <p:nvPr/>
        </p:nvCxnSpPr>
        <p:spPr>
          <a:xfrm>
            <a:off x="1207658" y="4343400"/>
            <a:ext cx="987552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33" name="Google Shape;433;p39"/>
          <p:cNvSpPr/>
          <p:nvPr/>
        </p:nvSpPr>
        <p:spPr>
          <a:xfrm>
            <a:off x="0" y="0"/>
            <a:ext cx="12192000" cy="633431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4" name="Google Shape;434;p39"/>
          <p:cNvSpPr txBox="1"/>
          <p:nvPr>
            <p:ph type="title"/>
          </p:nvPr>
        </p:nvSpPr>
        <p:spPr>
          <a:xfrm>
            <a:off x="8141110" y="639097"/>
            <a:ext cx="3401961" cy="368601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6600"/>
              <a:buFont typeface="Calibri"/>
              <a:buNone/>
            </a:pPr>
            <a:r>
              <a:rPr lang="en-US" sz="6600">
                <a:solidFill>
                  <a:srgbClr val="262626"/>
                </a:solidFill>
              </a:rPr>
              <a:t>18</a:t>
            </a:r>
            <a:r>
              <a:rPr baseline="30000" lang="en-US" sz="6600">
                <a:solidFill>
                  <a:srgbClr val="262626"/>
                </a:solidFill>
              </a:rPr>
              <a:t>th</a:t>
            </a:r>
            <a:r>
              <a:rPr lang="en-US" sz="6600">
                <a:solidFill>
                  <a:srgbClr val="262626"/>
                </a:solidFill>
              </a:rPr>
              <a:t> Frame</a:t>
            </a:r>
            <a:endParaRPr/>
          </a:p>
        </p:txBody>
      </p:sp>
      <p:pic>
        <p:nvPicPr>
          <p:cNvPr descr="A person wearing a suit and tie&#10;&#10;Description automatically generated" id="435" name="Google Shape;435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63029" y="640081"/>
            <a:ext cx="5054156" cy="505415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36" name="Google Shape;436;p39"/>
          <p:cNvCxnSpPr/>
          <p:nvPr/>
        </p:nvCxnSpPr>
        <p:spPr>
          <a:xfrm>
            <a:off x="8209305" y="4343400"/>
            <a:ext cx="3200400" cy="0"/>
          </a:xfrm>
          <a:prstGeom prst="straightConnector1">
            <a:avLst/>
          </a:prstGeom>
          <a:noFill/>
          <a:ln cap="flat" cmpd="sng" w="9525">
            <a:solidFill>
              <a:schemeClr val="dk2">
                <a:alpha val="89803"/>
              </a:scheme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37" name="Google Shape;437;p39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39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40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p40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45" name="Google Shape;445;p40"/>
          <p:cNvCxnSpPr/>
          <p:nvPr/>
        </p:nvCxnSpPr>
        <p:spPr>
          <a:xfrm>
            <a:off x="1207658" y="4343400"/>
            <a:ext cx="987552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46" name="Google Shape;446;p40"/>
          <p:cNvSpPr/>
          <p:nvPr/>
        </p:nvSpPr>
        <p:spPr>
          <a:xfrm>
            <a:off x="0" y="0"/>
            <a:ext cx="12192000" cy="633431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7" name="Google Shape;447;p40"/>
          <p:cNvSpPr txBox="1"/>
          <p:nvPr>
            <p:ph type="title"/>
          </p:nvPr>
        </p:nvSpPr>
        <p:spPr>
          <a:xfrm>
            <a:off x="8141110" y="639097"/>
            <a:ext cx="3401961" cy="368601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6600"/>
              <a:buFont typeface="Calibri"/>
              <a:buNone/>
            </a:pPr>
            <a:r>
              <a:rPr lang="en-US" sz="6600">
                <a:solidFill>
                  <a:srgbClr val="262626"/>
                </a:solidFill>
              </a:rPr>
              <a:t>19</a:t>
            </a:r>
            <a:r>
              <a:rPr baseline="30000" lang="en-US" sz="6600">
                <a:solidFill>
                  <a:srgbClr val="262626"/>
                </a:solidFill>
              </a:rPr>
              <a:t>th</a:t>
            </a:r>
            <a:r>
              <a:rPr lang="en-US" sz="6600">
                <a:solidFill>
                  <a:srgbClr val="262626"/>
                </a:solidFill>
              </a:rPr>
              <a:t> Frame</a:t>
            </a:r>
            <a:endParaRPr/>
          </a:p>
        </p:txBody>
      </p:sp>
      <p:pic>
        <p:nvPicPr>
          <p:cNvPr descr="A person wearing a suit and tie&#10;&#10;Description automatically generated" id="448" name="Google Shape;448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63029" y="640081"/>
            <a:ext cx="5054156" cy="505415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49" name="Google Shape;449;p40"/>
          <p:cNvCxnSpPr/>
          <p:nvPr/>
        </p:nvCxnSpPr>
        <p:spPr>
          <a:xfrm>
            <a:off x="8209305" y="4343400"/>
            <a:ext cx="3200400" cy="0"/>
          </a:xfrm>
          <a:prstGeom prst="straightConnector1">
            <a:avLst/>
          </a:prstGeom>
          <a:noFill/>
          <a:ln cap="flat" cmpd="sng" w="9525">
            <a:solidFill>
              <a:schemeClr val="dk2">
                <a:alpha val="89803"/>
              </a:scheme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50" name="Google Shape;450;p40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1" name="Google Shape;451;p40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41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p41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58" name="Google Shape;458;p41"/>
          <p:cNvCxnSpPr/>
          <p:nvPr/>
        </p:nvCxnSpPr>
        <p:spPr>
          <a:xfrm>
            <a:off x="1207658" y="4343400"/>
            <a:ext cx="987552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59" name="Google Shape;459;p41"/>
          <p:cNvSpPr/>
          <p:nvPr/>
        </p:nvSpPr>
        <p:spPr>
          <a:xfrm>
            <a:off x="0" y="0"/>
            <a:ext cx="12192000" cy="633431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0" name="Google Shape;460;p41"/>
          <p:cNvSpPr txBox="1"/>
          <p:nvPr>
            <p:ph type="title"/>
          </p:nvPr>
        </p:nvSpPr>
        <p:spPr>
          <a:xfrm>
            <a:off x="8141110" y="639097"/>
            <a:ext cx="3401961" cy="368601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6600"/>
              <a:buFont typeface="Calibri"/>
              <a:buNone/>
            </a:pPr>
            <a:r>
              <a:rPr lang="en-US" sz="6600">
                <a:solidFill>
                  <a:srgbClr val="262626"/>
                </a:solidFill>
              </a:rPr>
              <a:t>20</a:t>
            </a:r>
            <a:r>
              <a:rPr baseline="30000" lang="en-US" sz="6600">
                <a:solidFill>
                  <a:srgbClr val="262626"/>
                </a:solidFill>
              </a:rPr>
              <a:t>th</a:t>
            </a:r>
            <a:r>
              <a:rPr lang="en-US" sz="6600">
                <a:solidFill>
                  <a:srgbClr val="262626"/>
                </a:solidFill>
              </a:rPr>
              <a:t> Frame</a:t>
            </a:r>
            <a:endParaRPr/>
          </a:p>
        </p:txBody>
      </p:sp>
      <p:pic>
        <p:nvPicPr>
          <p:cNvPr descr="A person wearing a suit and tie&#10;&#10;Description automatically generated" id="461" name="Google Shape;461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63029" y="640081"/>
            <a:ext cx="5054156" cy="505415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62" name="Google Shape;462;p41"/>
          <p:cNvCxnSpPr/>
          <p:nvPr/>
        </p:nvCxnSpPr>
        <p:spPr>
          <a:xfrm>
            <a:off x="8209305" y="4343400"/>
            <a:ext cx="3200400" cy="0"/>
          </a:xfrm>
          <a:prstGeom prst="straightConnector1">
            <a:avLst/>
          </a:prstGeom>
          <a:noFill/>
          <a:ln cap="flat" cmpd="sng" w="9525">
            <a:solidFill>
              <a:schemeClr val="dk2">
                <a:alpha val="89803"/>
              </a:scheme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63" name="Google Shape;463;p41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4" name="Google Shape;464;p41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42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" name="Google Shape;470;p42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71" name="Google Shape;471;p42"/>
          <p:cNvCxnSpPr/>
          <p:nvPr/>
        </p:nvCxnSpPr>
        <p:spPr>
          <a:xfrm>
            <a:off x="1207658" y="4343400"/>
            <a:ext cx="987552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72" name="Google Shape;472;p42"/>
          <p:cNvSpPr/>
          <p:nvPr/>
        </p:nvSpPr>
        <p:spPr>
          <a:xfrm>
            <a:off x="0" y="0"/>
            <a:ext cx="12192000" cy="633431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3" name="Google Shape;473;p42"/>
          <p:cNvSpPr txBox="1"/>
          <p:nvPr>
            <p:ph type="title"/>
          </p:nvPr>
        </p:nvSpPr>
        <p:spPr>
          <a:xfrm>
            <a:off x="8141110" y="639097"/>
            <a:ext cx="3401961" cy="368601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6600"/>
              <a:buFont typeface="Calibri"/>
              <a:buNone/>
            </a:pPr>
            <a:r>
              <a:rPr lang="en-US" sz="6600">
                <a:solidFill>
                  <a:srgbClr val="262626"/>
                </a:solidFill>
              </a:rPr>
              <a:t>21</a:t>
            </a:r>
            <a:r>
              <a:rPr baseline="30000" lang="en-US" sz="6600">
                <a:solidFill>
                  <a:srgbClr val="262626"/>
                </a:solidFill>
              </a:rPr>
              <a:t>st</a:t>
            </a:r>
            <a:r>
              <a:rPr lang="en-US" sz="6600">
                <a:solidFill>
                  <a:srgbClr val="262626"/>
                </a:solidFill>
              </a:rPr>
              <a:t> Frame</a:t>
            </a:r>
            <a:endParaRPr/>
          </a:p>
        </p:txBody>
      </p:sp>
      <p:pic>
        <p:nvPicPr>
          <p:cNvPr id="474" name="Google Shape;474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63029" y="640081"/>
            <a:ext cx="5054156" cy="505415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75" name="Google Shape;475;p42"/>
          <p:cNvCxnSpPr/>
          <p:nvPr/>
        </p:nvCxnSpPr>
        <p:spPr>
          <a:xfrm>
            <a:off x="8209305" y="4343400"/>
            <a:ext cx="3200400" cy="0"/>
          </a:xfrm>
          <a:prstGeom prst="straightConnector1">
            <a:avLst/>
          </a:prstGeom>
          <a:noFill/>
          <a:ln cap="flat" cmpd="sng" w="9525">
            <a:solidFill>
              <a:schemeClr val="dk2">
                <a:alpha val="89803"/>
              </a:scheme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76" name="Google Shape;476;p42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" name="Google Shape;477;p42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43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3" name="Google Shape;483;p43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84" name="Google Shape;484;p43"/>
          <p:cNvCxnSpPr/>
          <p:nvPr/>
        </p:nvCxnSpPr>
        <p:spPr>
          <a:xfrm>
            <a:off x="1207658" y="4343400"/>
            <a:ext cx="987552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85" name="Google Shape;485;p43"/>
          <p:cNvSpPr/>
          <p:nvPr/>
        </p:nvSpPr>
        <p:spPr>
          <a:xfrm>
            <a:off x="0" y="0"/>
            <a:ext cx="12192000" cy="633431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6" name="Google Shape;486;p43"/>
          <p:cNvSpPr txBox="1"/>
          <p:nvPr>
            <p:ph type="title"/>
          </p:nvPr>
        </p:nvSpPr>
        <p:spPr>
          <a:xfrm>
            <a:off x="8141110" y="639097"/>
            <a:ext cx="3401961" cy="368601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6600"/>
              <a:buFont typeface="Calibri"/>
              <a:buNone/>
            </a:pPr>
            <a:r>
              <a:rPr lang="en-US" sz="6600">
                <a:solidFill>
                  <a:srgbClr val="262626"/>
                </a:solidFill>
              </a:rPr>
              <a:t>22</a:t>
            </a:r>
            <a:r>
              <a:rPr baseline="30000" lang="en-US" sz="6600">
                <a:solidFill>
                  <a:srgbClr val="262626"/>
                </a:solidFill>
              </a:rPr>
              <a:t>nd</a:t>
            </a:r>
            <a:r>
              <a:rPr lang="en-US" sz="6600">
                <a:solidFill>
                  <a:srgbClr val="262626"/>
                </a:solidFill>
              </a:rPr>
              <a:t> Frame</a:t>
            </a:r>
            <a:endParaRPr/>
          </a:p>
        </p:txBody>
      </p:sp>
      <p:pic>
        <p:nvPicPr>
          <p:cNvPr descr="A person wearing a suit and tie&#10;&#10;Description automatically generated" id="487" name="Google Shape;487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63029" y="640081"/>
            <a:ext cx="5054156" cy="505415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88" name="Google Shape;488;p43"/>
          <p:cNvCxnSpPr/>
          <p:nvPr/>
        </p:nvCxnSpPr>
        <p:spPr>
          <a:xfrm>
            <a:off x="8209305" y="4343400"/>
            <a:ext cx="3200400" cy="0"/>
          </a:xfrm>
          <a:prstGeom prst="straightConnector1">
            <a:avLst/>
          </a:prstGeom>
          <a:noFill/>
          <a:ln cap="flat" cmpd="sng" w="9525">
            <a:solidFill>
              <a:schemeClr val="dk2">
                <a:alpha val="89803"/>
              </a:scheme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89" name="Google Shape;489;p43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0" name="Google Shape;490;p43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7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1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6" name="Google Shape;146;p17"/>
          <p:cNvCxnSpPr/>
          <p:nvPr/>
        </p:nvCxnSpPr>
        <p:spPr>
          <a:xfrm>
            <a:off x="1207658" y="4343400"/>
            <a:ext cx="987552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7" name="Google Shape;147;p17"/>
          <p:cNvSpPr/>
          <p:nvPr/>
        </p:nvSpPr>
        <p:spPr>
          <a:xfrm>
            <a:off x="0" y="0"/>
            <a:ext cx="12192000" cy="633431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17"/>
          <p:cNvSpPr txBox="1"/>
          <p:nvPr>
            <p:ph type="title"/>
          </p:nvPr>
        </p:nvSpPr>
        <p:spPr>
          <a:xfrm>
            <a:off x="7292718" y="257461"/>
            <a:ext cx="4655127" cy="374070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6600"/>
              <a:buFont typeface="Calibri"/>
              <a:buNone/>
            </a:pPr>
            <a:r>
              <a:rPr lang="en-US" sz="6600">
                <a:solidFill>
                  <a:srgbClr val="262626"/>
                </a:solidFill>
              </a:rPr>
              <a:t>“Bush.jpg”</a:t>
            </a:r>
            <a:br>
              <a:rPr lang="en-US" sz="6600">
                <a:solidFill>
                  <a:srgbClr val="262626"/>
                </a:solidFill>
              </a:rPr>
            </a:br>
            <a:r>
              <a:rPr lang="en-US" sz="6600">
                <a:solidFill>
                  <a:srgbClr val="262626"/>
                </a:solidFill>
              </a:rPr>
              <a:t>Final Image</a:t>
            </a:r>
            <a:endParaRPr/>
          </a:p>
        </p:txBody>
      </p:sp>
      <p:pic>
        <p:nvPicPr>
          <p:cNvPr descr="A person wearing a suit and tie smiling at the camera&#10;&#10;Description automatically generated" id="149" name="Google Shape;149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07658" y="284710"/>
            <a:ext cx="5775033" cy="577503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0" name="Google Shape;150;p17"/>
          <p:cNvCxnSpPr/>
          <p:nvPr/>
        </p:nvCxnSpPr>
        <p:spPr>
          <a:xfrm>
            <a:off x="8209305" y="4343400"/>
            <a:ext cx="3200400" cy="0"/>
          </a:xfrm>
          <a:prstGeom prst="straightConnector1">
            <a:avLst/>
          </a:prstGeom>
          <a:noFill/>
          <a:ln cap="flat" cmpd="sng" w="9525">
            <a:solidFill>
              <a:schemeClr val="dk2">
                <a:alpha val="89803"/>
              </a:scheme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51" name="Google Shape;151;p17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17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4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44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97" name="Google Shape;497;p44"/>
          <p:cNvCxnSpPr/>
          <p:nvPr/>
        </p:nvCxnSpPr>
        <p:spPr>
          <a:xfrm>
            <a:off x="1207658" y="4343400"/>
            <a:ext cx="987552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98" name="Google Shape;498;p44"/>
          <p:cNvSpPr/>
          <p:nvPr/>
        </p:nvSpPr>
        <p:spPr>
          <a:xfrm>
            <a:off x="0" y="0"/>
            <a:ext cx="12192000" cy="633431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9" name="Google Shape;499;p44"/>
          <p:cNvSpPr txBox="1"/>
          <p:nvPr>
            <p:ph type="title"/>
          </p:nvPr>
        </p:nvSpPr>
        <p:spPr>
          <a:xfrm>
            <a:off x="8141110" y="639097"/>
            <a:ext cx="3401961" cy="368601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6600"/>
              <a:buFont typeface="Calibri"/>
              <a:buNone/>
            </a:pPr>
            <a:r>
              <a:rPr lang="en-US" sz="6600">
                <a:solidFill>
                  <a:srgbClr val="262626"/>
                </a:solidFill>
              </a:rPr>
              <a:t>23</a:t>
            </a:r>
            <a:r>
              <a:rPr baseline="30000" lang="en-US" sz="6600">
                <a:solidFill>
                  <a:srgbClr val="262626"/>
                </a:solidFill>
              </a:rPr>
              <a:t>rd</a:t>
            </a:r>
            <a:r>
              <a:rPr lang="en-US" sz="6600">
                <a:solidFill>
                  <a:srgbClr val="262626"/>
                </a:solidFill>
              </a:rPr>
              <a:t> Frame</a:t>
            </a:r>
            <a:endParaRPr/>
          </a:p>
        </p:txBody>
      </p:sp>
      <p:pic>
        <p:nvPicPr>
          <p:cNvPr descr="A person wearing a suit and tie&#10;&#10;Description automatically generated" id="500" name="Google Shape;500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63029" y="640081"/>
            <a:ext cx="5054156" cy="505415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01" name="Google Shape;501;p44"/>
          <p:cNvCxnSpPr/>
          <p:nvPr/>
        </p:nvCxnSpPr>
        <p:spPr>
          <a:xfrm>
            <a:off x="8209305" y="4343400"/>
            <a:ext cx="3200400" cy="0"/>
          </a:xfrm>
          <a:prstGeom prst="straightConnector1">
            <a:avLst/>
          </a:prstGeom>
          <a:noFill/>
          <a:ln cap="flat" cmpd="sng" w="9525">
            <a:solidFill>
              <a:schemeClr val="dk2">
                <a:alpha val="89803"/>
              </a:scheme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02" name="Google Shape;502;p44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p44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45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9" name="Google Shape;509;p4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10" name="Google Shape;510;p45"/>
          <p:cNvCxnSpPr/>
          <p:nvPr/>
        </p:nvCxnSpPr>
        <p:spPr>
          <a:xfrm>
            <a:off x="1207658" y="4343400"/>
            <a:ext cx="987552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11" name="Google Shape;511;p45"/>
          <p:cNvSpPr/>
          <p:nvPr/>
        </p:nvSpPr>
        <p:spPr>
          <a:xfrm>
            <a:off x="0" y="0"/>
            <a:ext cx="12192000" cy="633431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2" name="Google Shape;512;p45"/>
          <p:cNvSpPr txBox="1"/>
          <p:nvPr>
            <p:ph type="title"/>
          </p:nvPr>
        </p:nvSpPr>
        <p:spPr>
          <a:xfrm>
            <a:off x="8141110" y="639097"/>
            <a:ext cx="3401961" cy="368601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6600"/>
              <a:buFont typeface="Calibri"/>
              <a:buNone/>
            </a:pPr>
            <a:r>
              <a:rPr lang="en-US" sz="6600">
                <a:solidFill>
                  <a:srgbClr val="262626"/>
                </a:solidFill>
              </a:rPr>
              <a:t>24</a:t>
            </a:r>
            <a:r>
              <a:rPr baseline="30000" lang="en-US" sz="6600">
                <a:solidFill>
                  <a:srgbClr val="262626"/>
                </a:solidFill>
              </a:rPr>
              <a:t>th</a:t>
            </a:r>
            <a:r>
              <a:rPr lang="en-US" sz="6600">
                <a:solidFill>
                  <a:srgbClr val="262626"/>
                </a:solidFill>
              </a:rPr>
              <a:t> Frame</a:t>
            </a:r>
            <a:endParaRPr/>
          </a:p>
        </p:txBody>
      </p:sp>
      <p:pic>
        <p:nvPicPr>
          <p:cNvPr descr="A person wearing a suit and tie&#10;&#10;Description automatically generated" id="513" name="Google Shape;513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63029" y="640081"/>
            <a:ext cx="5054156" cy="505415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14" name="Google Shape;514;p45"/>
          <p:cNvCxnSpPr/>
          <p:nvPr/>
        </p:nvCxnSpPr>
        <p:spPr>
          <a:xfrm>
            <a:off x="8209305" y="4343400"/>
            <a:ext cx="3200400" cy="0"/>
          </a:xfrm>
          <a:prstGeom prst="straightConnector1">
            <a:avLst/>
          </a:prstGeom>
          <a:noFill/>
          <a:ln cap="flat" cmpd="sng" w="9525">
            <a:solidFill>
              <a:schemeClr val="dk2">
                <a:alpha val="89803"/>
              </a:scheme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15" name="Google Shape;515;p45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6" name="Google Shape;516;p45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4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p46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23" name="Google Shape;523;p46"/>
          <p:cNvCxnSpPr/>
          <p:nvPr/>
        </p:nvCxnSpPr>
        <p:spPr>
          <a:xfrm>
            <a:off x="1207658" y="4343400"/>
            <a:ext cx="987552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24" name="Google Shape;524;p46"/>
          <p:cNvSpPr/>
          <p:nvPr/>
        </p:nvSpPr>
        <p:spPr>
          <a:xfrm>
            <a:off x="0" y="0"/>
            <a:ext cx="12192000" cy="633431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5" name="Google Shape;525;p46"/>
          <p:cNvSpPr txBox="1"/>
          <p:nvPr>
            <p:ph type="title"/>
          </p:nvPr>
        </p:nvSpPr>
        <p:spPr>
          <a:xfrm>
            <a:off x="8141110" y="639097"/>
            <a:ext cx="3401961" cy="368601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6600"/>
              <a:buFont typeface="Calibri"/>
              <a:buNone/>
            </a:pPr>
            <a:r>
              <a:rPr lang="en-US" sz="6600">
                <a:solidFill>
                  <a:srgbClr val="262626"/>
                </a:solidFill>
              </a:rPr>
              <a:t>25</a:t>
            </a:r>
            <a:r>
              <a:rPr baseline="30000" lang="en-US" sz="6600">
                <a:solidFill>
                  <a:srgbClr val="262626"/>
                </a:solidFill>
              </a:rPr>
              <a:t>th</a:t>
            </a:r>
            <a:r>
              <a:rPr lang="en-US" sz="6600">
                <a:solidFill>
                  <a:srgbClr val="262626"/>
                </a:solidFill>
              </a:rPr>
              <a:t> Frame</a:t>
            </a:r>
            <a:endParaRPr/>
          </a:p>
        </p:txBody>
      </p:sp>
      <p:pic>
        <p:nvPicPr>
          <p:cNvPr descr="A person wearing a suit and tie&#10;&#10;Description automatically generated" id="526" name="Google Shape;526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63029" y="640081"/>
            <a:ext cx="5054156" cy="505415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27" name="Google Shape;527;p46"/>
          <p:cNvCxnSpPr/>
          <p:nvPr/>
        </p:nvCxnSpPr>
        <p:spPr>
          <a:xfrm>
            <a:off x="8209305" y="4343400"/>
            <a:ext cx="3200400" cy="0"/>
          </a:xfrm>
          <a:prstGeom prst="straightConnector1">
            <a:avLst/>
          </a:prstGeom>
          <a:noFill/>
          <a:ln cap="flat" cmpd="sng" w="9525">
            <a:solidFill>
              <a:schemeClr val="dk2">
                <a:alpha val="89803"/>
              </a:scheme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28" name="Google Shape;528;p46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9" name="Google Shape;529;p4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47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5" name="Google Shape;535;p4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36" name="Google Shape;536;p47"/>
          <p:cNvCxnSpPr/>
          <p:nvPr/>
        </p:nvCxnSpPr>
        <p:spPr>
          <a:xfrm>
            <a:off x="1207658" y="4343400"/>
            <a:ext cx="987552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37" name="Google Shape;537;p47"/>
          <p:cNvSpPr/>
          <p:nvPr/>
        </p:nvSpPr>
        <p:spPr>
          <a:xfrm>
            <a:off x="0" y="0"/>
            <a:ext cx="12192000" cy="633431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8" name="Google Shape;538;p47"/>
          <p:cNvSpPr txBox="1"/>
          <p:nvPr>
            <p:ph type="title"/>
          </p:nvPr>
        </p:nvSpPr>
        <p:spPr>
          <a:xfrm>
            <a:off x="8141110" y="639097"/>
            <a:ext cx="3401961" cy="368601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6600"/>
              <a:buFont typeface="Calibri"/>
              <a:buNone/>
            </a:pPr>
            <a:r>
              <a:rPr lang="en-US" sz="6600">
                <a:solidFill>
                  <a:srgbClr val="262626"/>
                </a:solidFill>
              </a:rPr>
              <a:t>26</a:t>
            </a:r>
            <a:r>
              <a:rPr baseline="30000" lang="en-US" sz="6600">
                <a:solidFill>
                  <a:srgbClr val="262626"/>
                </a:solidFill>
              </a:rPr>
              <a:t>th</a:t>
            </a:r>
            <a:r>
              <a:rPr lang="en-US" sz="6600">
                <a:solidFill>
                  <a:srgbClr val="262626"/>
                </a:solidFill>
              </a:rPr>
              <a:t> Frame</a:t>
            </a:r>
            <a:endParaRPr/>
          </a:p>
        </p:txBody>
      </p:sp>
      <p:pic>
        <p:nvPicPr>
          <p:cNvPr descr="A person wearing a suit and tie&#10;&#10;Description automatically generated" id="539" name="Google Shape;539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63029" y="640081"/>
            <a:ext cx="5054156" cy="505415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40" name="Google Shape;540;p47"/>
          <p:cNvCxnSpPr/>
          <p:nvPr/>
        </p:nvCxnSpPr>
        <p:spPr>
          <a:xfrm>
            <a:off x="8209305" y="4343400"/>
            <a:ext cx="3200400" cy="0"/>
          </a:xfrm>
          <a:prstGeom prst="straightConnector1">
            <a:avLst/>
          </a:prstGeom>
          <a:noFill/>
          <a:ln cap="flat" cmpd="sng" w="9525">
            <a:solidFill>
              <a:schemeClr val="dk2">
                <a:alpha val="89803"/>
              </a:scheme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41" name="Google Shape;541;p47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2" name="Google Shape;542;p47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48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8" name="Google Shape;548;p4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49" name="Google Shape;549;p48"/>
          <p:cNvCxnSpPr/>
          <p:nvPr/>
        </p:nvCxnSpPr>
        <p:spPr>
          <a:xfrm>
            <a:off x="1207658" y="4343400"/>
            <a:ext cx="987552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50" name="Google Shape;550;p48"/>
          <p:cNvSpPr/>
          <p:nvPr/>
        </p:nvSpPr>
        <p:spPr>
          <a:xfrm>
            <a:off x="0" y="0"/>
            <a:ext cx="12192000" cy="633431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1" name="Google Shape;551;p48"/>
          <p:cNvSpPr txBox="1"/>
          <p:nvPr>
            <p:ph type="title"/>
          </p:nvPr>
        </p:nvSpPr>
        <p:spPr>
          <a:xfrm>
            <a:off x="8141110" y="639097"/>
            <a:ext cx="3401961" cy="368601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6600"/>
              <a:buFont typeface="Calibri"/>
              <a:buNone/>
            </a:pPr>
            <a:r>
              <a:rPr lang="en-US" sz="6600">
                <a:solidFill>
                  <a:srgbClr val="262626"/>
                </a:solidFill>
              </a:rPr>
              <a:t>27</a:t>
            </a:r>
            <a:r>
              <a:rPr baseline="30000" lang="en-US" sz="6600">
                <a:solidFill>
                  <a:srgbClr val="262626"/>
                </a:solidFill>
              </a:rPr>
              <a:t>th</a:t>
            </a:r>
            <a:r>
              <a:rPr lang="en-US" sz="6600">
                <a:solidFill>
                  <a:srgbClr val="262626"/>
                </a:solidFill>
              </a:rPr>
              <a:t> Frame</a:t>
            </a:r>
            <a:endParaRPr/>
          </a:p>
        </p:txBody>
      </p:sp>
      <p:pic>
        <p:nvPicPr>
          <p:cNvPr descr="A person wearing a suit and tie&#10;&#10;Description automatically generated" id="552" name="Google Shape;552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63029" y="640081"/>
            <a:ext cx="5054156" cy="505415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53" name="Google Shape;553;p48"/>
          <p:cNvCxnSpPr/>
          <p:nvPr/>
        </p:nvCxnSpPr>
        <p:spPr>
          <a:xfrm>
            <a:off x="8209305" y="4343400"/>
            <a:ext cx="3200400" cy="0"/>
          </a:xfrm>
          <a:prstGeom prst="straightConnector1">
            <a:avLst/>
          </a:prstGeom>
          <a:noFill/>
          <a:ln cap="flat" cmpd="sng" w="9525">
            <a:solidFill>
              <a:schemeClr val="dk2">
                <a:alpha val="89803"/>
              </a:scheme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54" name="Google Shape;554;p4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5" name="Google Shape;555;p48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49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1" name="Google Shape;561;p49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62" name="Google Shape;562;p49"/>
          <p:cNvCxnSpPr/>
          <p:nvPr/>
        </p:nvCxnSpPr>
        <p:spPr>
          <a:xfrm>
            <a:off x="1207658" y="4343400"/>
            <a:ext cx="987552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63" name="Google Shape;563;p49"/>
          <p:cNvSpPr/>
          <p:nvPr/>
        </p:nvSpPr>
        <p:spPr>
          <a:xfrm>
            <a:off x="0" y="0"/>
            <a:ext cx="12192000" cy="633431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4" name="Google Shape;564;p49"/>
          <p:cNvSpPr txBox="1"/>
          <p:nvPr>
            <p:ph type="title"/>
          </p:nvPr>
        </p:nvSpPr>
        <p:spPr>
          <a:xfrm>
            <a:off x="8141110" y="639097"/>
            <a:ext cx="3401961" cy="368601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6600"/>
              <a:buFont typeface="Calibri"/>
              <a:buNone/>
            </a:pPr>
            <a:r>
              <a:rPr lang="en-US" sz="6600">
                <a:solidFill>
                  <a:srgbClr val="262626"/>
                </a:solidFill>
              </a:rPr>
              <a:t>28</a:t>
            </a:r>
            <a:r>
              <a:rPr baseline="30000" lang="en-US" sz="6600">
                <a:solidFill>
                  <a:srgbClr val="262626"/>
                </a:solidFill>
              </a:rPr>
              <a:t>th</a:t>
            </a:r>
            <a:r>
              <a:rPr lang="en-US" sz="6600">
                <a:solidFill>
                  <a:srgbClr val="262626"/>
                </a:solidFill>
              </a:rPr>
              <a:t> Frame</a:t>
            </a:r>
            <a:endParaRPr/>
          </a:p>
        </p:txBody>
      </p:sp>
      <p:pic>
        <p:nvPicPr>
          <p:cNvPr descr="A person wearing a suit and tie&#10;&#10;Description automatically generated" id="565" name="Google Shape;565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63029" y="640081"/>
            <a:ext cx="5054156" cy="505415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66" name="Google Shape;566;p49"/>
          <p:cNvCxnSpPr/>
          <p:nvPr/>
        </p:nvCxnSpPr>
        <p:spPr>
          <a:xfrm>
            <a:off x="8209305" y="4343400"/>
            <a:ext cx="3200400" cy="0"/>
          </a:xfrm>
          <a:prstGeom prst="straightConnector1">
            <a:avLst/>
          </a:prstGeom>
          <a:noFill/>
          <a:ln cap="flat" cmpd="sng" w="9525">
            <a:solidFill>
              <a:schemeClr val="dk2">
                <a:alpha val="89803"/>
              </a:scheme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67" name="Google Shape;567;p49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8" name="Google Shape;568;p49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50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4" name="Google Shape;574;p50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75" name="Google Shape;575;p50"/>
          <p:cNvCxnSpPr/>
          <p:nvPr/>
        </p:nvCxnSpPr>
        <p:spPr>
          <a:xfrm>
            <a:off x="1207658" y="4343400"/>
            <a:ext cx="987552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76" name="Google Shape;576;p50"/>
          <p:cNvSpPr/>
          <p:nvPr/>
        </p:nvSpPr>
        <p:spPr>
          <a:xfrm>
            <a:off x="0" y="0"/>
            <a:ext cx="12192000" cy="633431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7" name="Google Shape;577;p50"/>
          <p:cNvSpPr txBox="1"/>
          <p:nvPr>
            <p:ph type="title"/>
          </p:nvPr>
        </p:nvSpPr>
        <p:spPr>
          <a:xfrm>
            <a:off x="8141110" y="639097"/>
            <a:ext cx="3401961" cy="368601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6600"/>
              <a:buFont typeface="Calibri"/>
              <a:buNone/>
            </a:pPr>
            <a:r>
              <a:rPr lang="en-US" sz="6600">
                <a:solidFill>
                  <a:srgbClr val="262626"/>
                </a:solidFill>
              </a:rPr>
              <a:t>29</a:t>
            </a:r>
            <a:r>
              <a:rPr baseline="30000" lang="en-US" sz="6600">
                <a:solidFill>
                  <a:srgbClr val="262626"/>
                </a:solidFill>
              </a:rPr>
              <a:t>th</a:t>
            </a:r>
            <a:r>
              <a:rPr lang="en-US" sz="6600">
                <a:solidFill>
                  <a:srgbClr val="262626"/>
                </a:solidFill>
              </a:rPr>
              <a:t> Frame</a:t>
            </a:r>
            <a:endParaRPr/>
          </a:p>
        </p:txBody>
      </p:sp>
      <p:pic>
        <p:nvPicPr>
          <p:cNvPr descr="A person wearing a suit and tie&#10;&#10;Description automatically generated" id="578" name="Google Shape;578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63029" y="640081"/>
            <a:ext cx="5054156" cy="505415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79" name="Google Shape;579;p50"/>
          <p:cNvCxnSpPr/>
          <p:nvPr/>
        </p:nvCxnSpPr>
        <p:spPr>
          <a:xfrm>
            <a:off x="8209305" y="4343400"/>
            <a:ext cx="3200400" cy="0"/>
          </a:xfrm>
          <a:prstGeom prst="straightConnector1">
            <a:avLst/>
          </a:prstGeom>
          <a:noFill/>
          <a:ln cap="flat" cmpd="sng" w="9525">
            <a:solidFill>
              <a:schemeClr val="dk2">
                <a:alpha val="89803"/>
              </a:scheme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80" name="Google Shape;580;p50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1" name="Google Shape;581;p50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51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7" name="Google Shape;587;p51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88" name="Google Shape;588;p51"/>
          <p:cNvCxnSpPr/>
          <p:nvPr/>
        </p:nvCxnSpPr>
        <p:spPr>
          <a:xfrm>
            <a:off x="1207658" y="4343400"/>
            <a:ext cx="987552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89" name="Google Shape;589;p51"/>
          <p:cNvSpPr/>
          <p:nvPr/>
        </p:nvSpPr>
        <p:spPr>
          <a:xfrm>
            <a:off x="0" y="0"/>
            <a:ext cx="12192000" cy="633431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0" name="Google Shape;590;p51"/>
          <p:cNvSpPr txBox="1"/>
          <p:nvPr>
            <p:ph type="title"/>
          </p:nvPr>
        </p:nvSpPr>
        <p:spPr>
          <a:xfrm>
            <a:off x="8141110" y="639097"/>
            <a:ext cx="3401961" cy="368601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6600"/>
              <a:buFont typeface="Calibri"/>
              <a:buNone/>
            </a:pPr>
            <a:r>
              <a:rPr lang="en-US" sz="6600">
                <a:solidFill>
                  <a:srgbClr val="262626"/>
                </a:solidFill>
              </a:rPr>
              <a:t>30</a:t>
            </a:r>
            <a:r>
              <a:rPr baseline="30000" lang="en-US" sz="6600">
                <a:solidFill>
                  <a:srgbClr val="262626"/>
                </a:solidFill>
              </a:rPr>
              <a:t>th</a:t>
            </a:r>
            <a:r>
              <a:rPr lang="en-US" sz="6600">
                <a:solidFill>
                  <a:srgbClr val="262626"/>
                </a:solidFill>
              </a:rPr>
              <a:t> Frame</a:t>
            </a:r>
            <a:endParaRPr/>
          </a:p>
        </p:txBody>
      </p:sp>
      <p:pic>
        <p:nvPicPr>
          <p:cNvPr descr="A person wearing a suit and tie&#10;&#10;Description automatically generated" id="591" name="Google Shape;591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63029" y="640081"/>
            <a:ext cx="5054156" cy="505415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92" name="Google Shape;592;p51"/>
          <p:cNvCxnSpPr/>
          <p:nvPr/>
        </p:nvCxnSpPr>
        <p:spPr>
          <a:xfrm>
            <a:off x="8209305" y="4343400"/>
            <a:ext cx="3200400" cy="0"/>
          </a:xfrm>
          <a:prstGeom prst="straightConnector1">
            <a:avLst/>
          </a:prstGeom>
          <a:noFill/>
          <a:ln cap="flat" cmpd="sng" w="9525">
            <a:solidFill>
              <a:schemeClr val="dk2">
                <a:alpha val="89803"/>
              </a:scheme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93" name="Google Shape;593;p51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4" name="Google Shape;594;p51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52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0" name="Google Shape;600;p52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01" name="Google Shape;601;p52"/>
          <p:cNvCxnSpPr/>
          <p:nvPr/>
        </p:nvCxnSpPr>
        <p:spPr>
          <a:xfrm>
            <a:off x="1207658" y="4343400"/>
            <a:ext cx="987552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02" name="Google Shape;602;p52"/>
          <p:cNvSpPr/>
          <p:nvPr/>
        </p:nvSpPr>
        <p:spPr>
          <a:xfrm>
            <a:off x="0" y="0"/>
            <a:ext cx="12192000" cy="633431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3" name="Google Shape;603;p52"/>
          <p:cNvSpPr txBox="1"/>
          <p:nvPr>
            <p:ph type="title"/>
          </p:nvPr>
        </p:nvSpPr>
        <p:spPr>
          <a:xfrm>
            <a:off x="8141110" y="639097"/>
            <a:ext cx="3401961" cy="368601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6600"/>
              <a:buFont typeface="Calibri"/>
              <a:buNone/>
            </a:pPr>
            <a:r>
              <a:rPr lang="en-US" sz="6600">
                <a:solidFill>
                  <a:srgbClr val="262626"/>
                </a:solidFill>
              </a:rPr>
              <a:t>31</a:t>
            </a:r>
            <a:r>
              <a:rPr baseline="30000" lang="en-US" sz="6600">
                <a:solidFill>
                  <a:srgbClr val="262626"/>
                </a:solidFill>
              </a:rPr>
              <a:t>st</a:t>
            </a:r>
            <a:r>
              <a:rPr lang="en-US" sz="6600">
                <a:solidFill>
                  <a:srgbClr val="262626"/>
                </a:solidFill>
              </a:rPr>
              <a:t> Frame</a:t>
            </a:r>
            <a:endParaRPr/>
          </a:p>
        </p:txBody>
      </p:sp>
      <p:pic>
        <p:nvPicPr>
          <p:cNvPr descr="A person wearing a suit and tie&#10;&#10;Description automatically generated" id="604" name="Google Shape;604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63029" y="640081"/>
            <a:ext cx="5054156" cy="505415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05" name="Google Shape;605;p52"/>
          <p:cNvCxnSpPr/>
          <p:nvPr/>
        </p:nvCxnSpPr>
        <p:spPr>
          <a:xfrm>
            <a:off x="8209305" y="4343400"/>
            <a:ext cx="3200400" cy="0"/>
          </a:xfrm>
          <a:prstGeom prst="straightConnector1">
            <a:avLst/>
          </a:prstGeom>
          <a:noFill/>
          <a:ln cap="flat" cmpd="sng" w="9525">
            <a:solidFill>
              <a:schemeClr val="dk2">
                <a:alpha val="89803"/>
              </a:scheme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06" name="Google Shape;606;p52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7" name="Google Shape;607;p52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53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3" name="Google Shape;613;p53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14" name="Google Shape;614;p53"/>
          <p:cNvCxnSpPr/>
          <p:nvPr/>
        </p:nvCxnSpPr>
        <p:spPr>
          <a:xfrm>
            <a:off x="1207658" y="4343400"/>
            <a:ext cx="987552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15" name="Google Shape;615;p53"/>
          <p:cNvSpPr/>
          <p:nvPr/>
        </p:nvSpPr>
        <p:spPr>
          <a:xfrm>
            <a:off x="0" y="0"/>
            <a:ext cx="12192000" cy="633431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6" name="Google Shape;616;p53"/>
          <p:cNvSpPr txBox="1"/>
          <p:nvPr>
            <p:ph type="title"/>
          </p:nvPr>
        </p:nvSpPr>
        <p:spPr>
          <a:xfrm>
            <a:off x="8141110" y="639097"/>
            <a:ext cx="3401961" cy="368601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6600"/>
              <a:buFont typeface="Calibri"/>
              <a:buNone/>
            </a:pPr>
            <a:r>
              <a:rPr lang="en-US" sz="6600">
                <a:solidFill>
                  <a:srgbClr val="262626"/>
                </a:solidFill>
              </a:rPr>
              <a:t>32</a:t>
            </a:r>
            <a:r>
              <a:rPr baseline="30000" lang="en-US" sz="6600">
                <a:solidFill>
                  <a:srgbClr val="262626"/>
                </a:solidFill>
              </a:rPr>
              <a:t>nd</a:t>
            </a:r>
            <a:r>
              <a:rPr lang="en-US" sz="6600">
                <a:solidFill>
                  <a:srgbClr val="262626"/>
                </a:solidFill>
              </a:rPr>
              <a:t> Frame</a:t>
            </a:r>
            <a:endParaRPr/>
          </a:p>
        </p:txBody>
      </p:sp>
      <p:pic>
        <p:nvPicPr>
          <p:cNvPr descr="A person wearing a suit and tie smiling at the camera&#10;&#10;Description automatically generated" id="617" name="Google Shape;617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63029" y="640081"/>
            <a:ext cx="5054156" cy="505415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18" name="Google Shape;618;p53"/>
          <p:cNvCxnSpPr/>
          <p:nvPr/>
        </p:nvCxnSpPr>
        <p:spPr>
          <a:xfrm>
            <a:off x="8209305" y="4343400"/>
            <a:ext cx="3200400" cy="0"/>
          </a:xfrm>
          <a:prstGeom prst="straightConnector1">
            <a:avLst/>
          </a:prstGeom>
          <a:noFill/>
          <a:ln cap="flat" cmpd="sng" w="9525">
            <a:solidFill>
              <a:schemeClr val="dk2">
                <a:alpha val="89803"/>
              </a:scheme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19" name="Google Shape;619;p53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0" name="Google Shape;620;p53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8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1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9" name="Google Shape;159;p18"/>
          <p:cNvCxnSpPr/>
          <p:nvPr/>
        </p:nvCxnSpPr>
        <p:spPr>
          <a:xfrm>
            <a:off x="1207658" y="4343400"/>
            <a:ext cx="987552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0" name="Google Shape;160;p18"/>
          <p:cNvSpPr/>
          <p:nvPr/>
        </p:nvSpPr>
        <p:spPr>
          <a:xfrm>
            <a:off x="0" y="0"/>
            <a:ext cx="12192000" cy="633431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18"/>
          <p:cNvSpPr txBox="1"/>
          <p:nvPr>
            <p:ph type="title"/>
          </p:nvPr>
        </p:nvSpPr>
        <p:spPr>
          <a:xfrm>
            <a:off x="7265991" y="731477"/>
            <a:ext cx="4487644" cy="354536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6600"/>
              <a:buFont typeface="Calibri"/>
              <a:buNone/>
            </a:pPr>
            <a:r>
              <a:rPr lang="en-US" sz="6600">
                <a:solidFill>
                  <a:srgbClr val="262626"/>
                </a:solidFill>
              </a:rPr>
              <a:t>“Clinton.jpg” image with 3 control points</a:t>
            </a:r>
            <a:endParaRPr/>
          </a:p>
        </p:txBody>
      </p:sp>
      <p:pic>
        <p:nvPicPr>
          <p:cNvPr descr="A person wearing a suit and tie&#10;&#10;Description automatically generated" id="162" name="Google Shape;162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8822" y="284710"/>
            <a:ext cx="5759569" cy="575956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3" name="Google Shape;163;p18"/>
          <p:cNvCxnSpPr/>
          <p:nvPr/>
        </p:nvCxnSpPr>
        <p:spPr>
          <a:xfrm>
            <a:off x="8209305" y="4343400"/>
            <a:ext cx="3200400" cy="0"/>
          </a:xfrm>
          <a:prstGeom prst="straightConnector1">
            <a:avLst/>
          </a:prstGeom>
          <a:noFill/>
          <a:ln cap="flat" cmpd="sng" w="9525">
            <a:solidFill>
              <a:schemeClr val="dk2">
                <a:alpha val="89803"/>
              </a:scheme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4" name="Google Shape;164;p1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8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5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6" name="Google Shape;626;p54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27" name="Google Shape;627;p54"/>
          <p:cNvCxnSpPr/>
          <p:nvPr/>
        </p:nvCxnSpPr>
        <p:spPr>
          <a:xfrm>
            <a:off x="1207658" y="4343400"/>
            <a:ext cx="987552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28" name="Google Shape;628;p54"/>
          <p:cNvSpPr/>
          <p:nvPr/>
        </p:nvSpPr>
        <p:spPr>
          <a:xfrm>
            <a:off x="0" y="0"/>
            <a:ext cx="12192000" cy="633431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9" name="Google Shape;629;p54"/>
          <p:cNvSpPr txBox="1"/>
          <p:nvPr>
            <p:ph type="title"/>
          </p:nvPr>
        </p:nvSpPr>
        <p:spPr>
          <a:xfrm>
            <a:off x="8141110" y="639097"/>
            <a:ext cx="3401961" cy="368601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6600"/>
              <a:buFont typeface="Calibri"/>
              <a:buNone/>
            </a:pPr>
            <a:r>
              <a:rPr lang="en-US" sz="6600">
                <a:solidFill>
                  <a:srgbClr val="262626"/>
                </a:solidFill>
              </a:rPr>
              <a:t>33</a:t>
            </a:r>
            <a:r>
              <a:rPr baseline="30000" lang="en-US" sz="6600">
                <a:solidFill>
                  <a:srgbClr val="262626"/>
                </a:solidFill>
              </a:rPr>
              <a:t>rd</a:t>
            </a:r>
            <a:r>
              <a:rPr lang="en-US" sz="6600">
                <a:solidFill>
                  <a:srgbClr val="262626"/>
                </a:solidFill>
              </a:rPr>
              <a:t> Frame</a:t>
            </a:r>
            <a:endParaRPr/>
          </a:p>
        </p:txBody>
      </p:sp>
      <p:pic>
        <p:nvPicPr>
          <p:cNvPr descr="A person wearing a suit and tie&#10;&#10;Description automatically generated" id="630" name="Google Shape;630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63029" y="640081"/>
            <a:ext cx="5054156" cy="505415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31" name="Google Shape;631;p54"/>
          <p:cNvCxnSpPr/>
          <p:nvPr/>
        </p:nvCxnSpPr>
        <p:spPr>
          <a:xfrm>
            <a:off x="8209305" y="4343400"/>
            <a:ext cx="3200400" cy="0"/>
          </a:xfrm>
          <a:prstGeom prst="straightConnector1">
            <a:avLst/>
          </a:prstGeom>
          <a:noFill/>
          <a:ln cap="flat" cmpd="sng" w="9525">
            <a:solidFill>
              <a:schemeClr val="dk2">
                <a:alpha val="89803"/>
              </a:scheme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32" name="Google Shape;632;p54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3" name="Google Shape;633;p54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55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9" name="Google Shape;639;p5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40" name="Google Shape;640;p55"/>
          <p:cNvCxnSpPr/>
          <p:nvPr/>
        </p:nvCxnSpPr>
        <p:spPr>
          <a:xfrm>
            <a:off x="1207658" y="4343400"/>
            <a:ext cx="987552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41" name="Google Shape;641;p55"/>
          <p:cNvSpPr/>
          <p:nvPr/>
        </p:nvSpPr>
        <p:spPr>
          <a:xfrm>
            <a:off x="0" y="0"/>
            <a:ext cx="12192000" cy="633431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2" name="Google Shape;642;p55"/>
          <p:cNvSpPr txBox="1"/>
          <p:nvPr>
            <p:ph type="title"/>
          </p:nvPr>
        </p:nvSpPr>
        <p:spPr>
          <a:xfrm>
            <a:off x="8141110" y="639097"/>
            <a:ext cx="3401961" cy="368601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6600"/>
              <a:buFont typeface="Calibri"/>
              <a:buNone/>
            </a:pPr>
            <a:r>
              <a:rPr lang="en-US" sz="6600">
                <a:solidFill>
                  <a:srgbClr val="262626"/>
                </a:solidFill>
              </a:rPr>
              <a:t>34</a:t>
            </a:r>
            <a:r>
              <a:rPr baseline="30000" lang="en-US" sz="6600">
                <a:solidFill>
                  <a:srgbClr val="262626"/>
                </a:solidFill>
              </a:rPr>
              <a:t>th</a:t>
            </a:r>
            <a:r>
              <a:rPr lang="en-US" sz="6600">
                <a:solidFill>
                  <a:srgbClr val="262626"/>
                </a:solidFill>
              </a:rPr>
              <a:t> Frame</a:t>
            </a:r>
            <a:endParaRPr/>
          </a:p>
        </p:txBody>
      </p:sp>
      <p:pic>
        <p:nvPicPr>
          <p:cNvPr descr="A person wearing a suit and tie&#10;&#10;Description automatically generated" id="643" name="Google Shape;643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63029" y="640081"/>
            <a:ext cx="5054156" cy="505415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44" name="Google Shape;644;p55"/>
          <p:cNvCxnSpPr/>
          <p:nvPr/>
        </p:nvCxnSpPr>
        <p:spPr>
          <a:xfrm>
            <a:off x="8209305" y="4343400"/>
            <a:ext cx="3200400" cy="0"/>
          </a:xfrm>
          <a:prstGeom prst="straightConnector1">
            <a:avLst/>
          </a:prstGeom>
          <a:noFill/>
          <a:ln cap="flat" cmpd="sng" w="9525">
            <a:solidFill>
              <a:schemeClr val="dk2">
                <a:alpha val="89803"/>
              </a:scheme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45" name="Google Shape;645;p55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6" name="Google Shape;646;p55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5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2" name="Google Shape;652;p56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53" name="Google Shape;653;p56"/>
          <p:cNvCxnSpPr/>
          <p:nvPr/>
        </p:nvCxnSpPr>
        <p:spPr>
          <a:xfrm>
            <a:off x="1207658" y="4343400"/>
            <a:ext cx="987552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54" name="Google Shape;654;p56"/>
          <p:cNvSpPr/>
          <p:nvPr/>
        </p:nvSpPr>
        <p:spPr>
          <a:xfrm>
            <a:off x="0" y="0"/>
            <a:ext cx="12192000" cy="633431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5" name="Google Shape;655;p56"/>
          <p:cNvSpPr txBox="1"/>
          <p:nvPr>
            <p:ph type="title"/>
          </p:nvPr>
        </p:nvSpPr>
        <p:spPr>
          <a:xfrm>
            <a:off x="8141110" y="639097"/>
            <a:ext cx="3401961" cy="368601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6600"/>
              <a:buFont typeface="Calibri"/>
              <a:buNone/>
            </a:pPr>
            <a:r>
              <a:rPr lang="en-US" sz="6600">
                <a:solidFill>
                  <a:srgbClr val="262626"/>
                </a:solidFill>
              </a:rPr>
              <a:t>35</a:t>
            </a:r>
            <a:r>
              <a:rPr baseline="30000" lang="en-US" sz="6600">
                <a:solidFill>
                  <a:srgbClr val="262626"/>
                </a:solidFill>
              </a:rPr>
              <a:t>th</a:t>
            </a:r>
            <a:r>
              <a:rPr lang="en-US" sz="6600">
                <a:solidFill>
                  <a:srgbClr val="262626"/>
                </a:solidFill>
              </a:rPr>
              <a:t> Frame</a:t>
            </a:r>
            <a:endParaRPr/>
          </a:p>
        </p:txBody>
      </p:sp>
      <p:pic>
        <p:nvPicPr>
          <p:cNvPr descr="A person wearing a suit and tie&#10;&#10;Description automatically generated" id="656" name="Google Shape;656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63029" y="640081"/>
            <a:ext cx="5054156" cy="505415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57" name="Google Shape;657;p56"/>
          <p:cNvCxnSpPr/>
          <p:nvPr/>
        </p:nvCxnSpPr>
        <p:spPr>
          <a:xfrm>
            <a:off x="8209305" y="4343400"/>
            <a:ext cx="3200400" cy="0"/>
          </a:xfrm>
          <a:prstGeom prst="straightConnector1">
            <a:avLst/>
          </a:prstGeom>
          <a:noFill/>
          <a:ln cap="flat" cmpd="sng" w="9525">
            <a:solidFill>
              <a:schemeClr val="dk2">
                <a:alpha val="89803"/>
              </a:scheme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58" name="Google Shape;658;p56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9" name="Google Shape;659;p5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p57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5" name="Google Shape;665;p5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66" name="Google Shape;666;p57"/>
          <p:cNvCxnSpPr/>
          <p:nvPr/>
        </p:nvCxnSpPr>
        <p:spPr>
          <a:xfrm>
            <a:off x="1207658" y="4343400"/>
            <a:ext cx="987552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67" name="Google Shape;667;p57"/>
          <p:cNvSpPr/>
          <p:nvPr/>
        </p:nvSpPr>
        <p:spPr>
          <a:xfrm>
            <a:off x="0" y="0"/>
            <a:ext cx="12192000" cy="633431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8" name="Google Shape;668;p57"/>
          <p:cNvSpPr txBox="1"/>
          <p:nvPr>
            <p:ph type="title"/>
          </p:nvPr>
        </p:nvSpPr>
        <p:spPr>
          <a:xfrm>
            <a:off x="8141110" y="639097"/>
            <a:ext cx="3401961" cy="368601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6600"/>
              <a:buFont typeface="Calibri"/>
              <a:buNone/>
            </a:pPr>
            <a:r>
              <a:rPr lang="en-US" sz="6600">
                <a:solidFill>
                  <a:srgbClr val="262626"/>
                </a:solidFill>
              </a:rPr>
              <a:t>36</a:t>
            </a:r>
            <a:r>
              <a:rPr baseline="30000" lang="en-US" sz="6600">
                <a:solidFill>
                  <a:srgbClr val="262626"/>
                </a:solidFill>
              </a:rPr>
              <a:t>th</a:t>
            </a:r>
            <a:r>
              <a:rPr lang="en-US" sz="6600">
                <a:solidFill>
                  <a:srgbClr val="262626"/>
                </a:solidFill>
              </a:rPr>
              <a:t> Frame</a:t>
            </a:r>
            <a:endParaRPr/>
          </a:p>
        </p:txBody>
      </p:sp>
      <p:pic>
        <p:nvPicPr>
          <p:cNvPr descr="A person wearing a suit and tie smiling at the camera&#10;&#10;Description automatically generated" id="669" name="Google Shape;669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63029" y="640081"/>
            <a:ext cx="5054156" cy="505415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70" name="Google Shape;670;p57"/>
          <p:cNvCxnSpPr/>
          <p:nvPr/>
        </p:nvCxnSpPr>
        <p:spPr>
          <a:xfrm>
            <a:off x="8209305" y="4343400"/>
            <a:ext cx="3200400" cy="0"/>
          </a:xfrm>
          <a:prstGeom prst="straightConnector1">
            <a:avLst/>
          </a:prstGeom>
          <a:noFill/>
          <a:ln cap="flat" cmpd="sng" w="9525">
            <a:solidFill>
              <a:schemeClr val="dk2">
                <a:alpha val="89803"/>
              </a:scheme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71" name="Google Shape;671;p57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2" name="Google Shape;672;p57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58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8" name="Google Shape;678;p5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79" name="Google Shape;679;p58"/>
          <p:cNvCxnSpPr/>
          <p:nvPr/>
        </p:nvCxnSpPr>
        <p:spPr>
          <a:xfrm>
            <a:off x="1207658" y="4343400"/>
            <a:ext cx="987552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80" name="Google Shape;680;p58"/>
          <p:cNvSpPr/>
          <p:nvPr/>
        </p:nvSpPr>
        <p:spPr>
          <a:xfrm>
            <a:off x="0" y="0"/>
            <a:ext cx="12192000" cy="633431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1" name="Google Shape;681;p58"/>
          <p:cNvSpPr txBox="1"/>
          <p:nvPr>
            <p:ph type="title"/>
          </p:nvPr>
        </p:nvSpPr>
        <p:spPr>
          <a:xfrm>
            <a:off x="8141110" y="639097"/>
            <a:ext cx="3401961" cy="368601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6600"/>
              <a:buFont typeface="Calibri"/>
              <a:buNone/>
            </a:pPr>
            <a:r>
              <a:rPr lang="en-US" sz="6600">
                <a:solidFill>
                  <a:srgbClr val="262626"/>
                </a:solidFill>
              </a:rPr>
              <a:t>37</a:t>
            </a:r>
            <a:r>
              <a:rPr baseline="30000" lang="en-US" sz="6600">
                <a:solidFill>
                  <a:srgbClr val="262626"/>
                </a:solidFill>
              </a:rPr>
              <a:t>th</a:t>
            </a:r>
            <a:r>
              <a:rPr lang="en-US" sz="6600">
                <a:solidFill>
                  <a:srgbClr val="262626"/>
                </a:solidFill>
              </a:rPr>
              <a:t> Frame</a:t>
            </a:r>
            <a:endParaRPr/>
          </a:p>
        </p:txBody>
      </p:sp>
      <p:pic>
        <p:nvPicPr>
          <p:cNvPr descr="A person wearing a suit and tie smiling at the camera&#10;&#10;Description automatically generated" id="682" name="Google Shape;682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63029" y="640081"/>
            <a:ext cx="5054156" cy="505415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83" name="Google Shape;683;p58"/>
          <p:cNvCxnSpPr/>
          <p:nvPr/>
        </p:nvCxnSpPr>
        <p:spPr>
          <a:xfrm>
            <a:off x="8209305" y="4343400"/>
            <a:ext cx="3200400" cy="0"/>
          </a:xfrm>
          <a:prstGeom prst="straightConnector1">
            <a:avLst/>
          </a:prstGeom>
          <a:noFill/>
          <a:ln cap="flat" cmpd="sng" w="9525">
            <a:solidFill>
              <a:schemeClr val="dk2">
                <a:alpha val="89803"/>
              </a:scheme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84" name="Google Shape;684;p5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5" name="Google Shape;685;p58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59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1" name="Google Shape;691;p59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92" name="Google Shape;692;p59"/>
          <p:cNvCxnSpPr/>
          <p:nvPr/>
        </p:nvCxnSpPr>
        <p:spPr>
          <a:xfrm>
            <a:off x="1207658" y="4343400"/>
            <a:ext cx="987552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93" name="Google Shape;693;p59"/>
          <p:cNvSpPr/>
          <p:nvPr/>
        </p:nvSpPr>
        <p:spPr>
          <a:xfrm>
            <a:off x="0" y="0"/>
            <a:ext cx="12192000" cy="633431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4" name="Google Shape;694;p59"/>
          <p:cNvSpPr txBox="1"/>
          <p:nvPr>
            <p:ph type="title"/>
          </p:nvPr>
        </p:nvSpPr>
        <p:spPr>
          <a:xfrm>
            <a:off x="8141110" y="639097"/>
            <a:ext cx="3401961" cy="368601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6600"/>
              <a:buFont typeface="Calibri"/>
              <a:buNone/>
            </a:pPr>
            <a:r>
              <a:rPr lang="en-US" sz="6600">
                <a:solidFill>
                  <a:srgbClr val="262626"/>
                </a:solidFill>
              </a:rPr>
              <a:t>38</a:t>
            </a:r>
            <a:r>
              <a:rPr baseline="30000" lang="en-US" sz="6600">
                <a:solidFill>
                  <a:srgbClr val="262626"/>
                </a:solidFill>
              </a:rPr>
              <a:t>th</a:t>
            </a:r>
            <a:r>
              <a:rPr lang="en-US" sz="6600">
                <a:solidFill>
                  <a:srgbClr val="262626"/>
                </a:solidFill>
              </a:rPr>
              <a:t> Frame</a:t>
            </a:r>
            <a:endParaRPr/>
          </a:p>
        </p:txBody>
      </p:sp>
      <p:pic>
        <p:nvPicPr>
          <p:cNvPr descr="A person wearing a suit and tie smiling at the camera&#10;&#10;Description automatically generated" id="695" name="Google Shape;695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63029" y="640081"/>
            <a:ext cx="5054156" cy="505415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96" name="Google Shape;696;p59"/>
          <p:cNvCxnSpPr/>
          <p:nvPr/>
        </p:nvCxnSpPr>
        <p:spPr>
          <a:xfrm>
            <a:off x="8209305" y="4343400"/>
            <a:ext cx="3200400" cy="0"/>
          </a:xfrm>
          <a:prstGeom prst="straightConnector1">
            <a:avLst/>
          </a:prstGeom>
          <a:noFill/>
          <a:ln cap="flat" cmpd="sng" w="9525">
            <a:solidFill>
              <a:schemeClr val="dk2">
                <a:alpha val="89803"/>
              </a:scheme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97" name="Google Shape;697;p59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8" name="Google Shape;698;p59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p60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4" name="Google Shape;704;p60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05" name="Google Shape;705;p60"/>
          <p:cNvCxnSpPr/>
          <p:nvPr/>
        </p:nvCxnSpPr>
        <p:spPr>
          <a:xfrm>
            <a:off x="1207658" y="4343400"/>
            <a:ext cx="987552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06" name="Google Shape;706;p60"/>
          <p:cNvSpPr/>
          <p:nvPr/>
        </p:nvSpPr>
        <p:spPr>
          <a:xfrm>
            <a:off x="0" y="0"/>
            <a:ext cx="12192000" cy="633431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7" name="Google Shape;707;p60"/>
          <p:cNvSpPr txBox="1"/>
          <p:nvPr>
            <p:ph type="title"/>
          </p:nvPr>
        </p:nvSpPr>
        <p:spPr>
          <a:xfrm>
            <a:off x="8141110" y="639097"/>
            <a:ext cx="3401961" cy="368601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6600"/>
              <a:buFont typeface="Calibri"/>
              <a:buNone/>
            </a:pPr>
            <a:r>
              <a:rPr lang="en-US" sz="6600">
                <a:solidFill>
                  <a:srgbClr val="262626"/>
                </a:solidFill>
              </a:rPr>
              <a:t>39</a:t>
            </a:r>
            <a:r>
              <a:rPr baseline="30000" lang="en-US" sz="6600">
                <a:solidFill>
                  <a:srgbClr val="262626"/>
                </a:solidFill>
              </a:rPr>
              <a:t>th</a:t>
            </a:r>
            <a:r>
              <a:rPr lang="en-US" sz="6600">
                <a:solidFill>
                  <a:srgbClr val="262626"/>
                </a:solidFill>
              </a:rPr>
              <a:t> Frame</a:t>
            </a:r>
            <a:endParaRPr/>
          </a:p>
        </p:txBody>
      </p:sp>
      <p:pic>
        <p:nvPicPr>
          <p:cNvPr descr="A person wearing a suit and tie smiling at the camera&#10;&#10;Description automatically generated" id="708" name="Google Shape;708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63029" y="640081"/>
            <a:ext cx="5054156" cy="505415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09" name="Google Shape;709;p60"/>
          <p:cNvCxnSpPr/>
          <p:nvPr/>
        </p:nvCxnSpPr>
        <p:spPr>
          <a:xfrm>
            <a:off x="8209305" y="4343400"/>
            <a:ext cx="3200400" cy="0"/>
          </a:xfrm>
          <a:prstGeom prst="straightConnector1">
            <a:avLst/>
          </a:prstGeom>
          <a:noFill/>
          <a:ln cap="flat" cmpd="sng" w="9525">
            <a:solidFill>
              <a:schemeClr val="dk2">
                <a:alpha val="89803"/>
              </a:scheme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10" name="Google Shape;710;p60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1" name="Google Shape;711;p60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61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7" name="Google Shape;717;p61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18" name="Google Shape;718;p61"/>
          <p:cNvCxnSpPr/>
          <p:nvPr/>
        </p:nvCxnSpPr>
        <p:spPr>
          <a:xfrm>
            <a:off x="1207658" y="4343400"/>
            <a:ext cx="987552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19" name="Google Shape;719;p61"/>
          <p:cNvSpPr/>
          <p:nvPr/>
        </p:nvSpPr>
        <p:spPr>
          <a:xfrm>
            <a:off x="0" y="0"/>
            <a:ext cx="12192000" cy="633431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0" name="Google Shape;720;p61"/>
          <p:cNvSpPr txBox="1"/>
          <p:nvPr>
            <p:ph type="title"/>
          </p:nvPr>
        </p:nvSpPr>
        <p:spPr>
          <a:xfrm>
            <a:off x="8141110" y="639097"/>
            <a:ext cx="3401961" cy="368601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6600"/>
              <a:buFont typeface="Calibri"/>
              <a:buNone/>
            </a:pPr>
            <a:r>
              <a:rPr lang="en-US" sz="6600">
                <a:solidFill>
                  <a:srgbClr val="262626"/>
                </a:solidFill>
              </a:rPr>
              <a:t>40</a:t>
            </a:r>
            <a:r>
              <a:rPr baseline="30000" lang="en-US" sz="6600">
                <a:solidFill>
                  <a:srgbClr val="262626"/>
                </a:solidFill>
              </a:rPr>
              <a:t>th</a:t>
            </a:r>
            <a:r>
              <a:rPr lang="en-US" sz="6600">
                <a:solidFill>
                  <a:srgbClr val="262626"/>
                </a:solidFill>
              </a:rPr>
              <a:t> Frame</a:t>
            </a:r>
            <a:endParaRPr/>
          </a:p>
        </p:txBody>
      </p:sp>
      <p:pic>
        <p:nvPicPr>
          <p:cNvPr descr="A person wearing a suit and tie smiling at the camera&#10;&#10;Description automatically generated" id="721" name="Google Shape;721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63029" y="640081"/>
            <a:ext cx="5054156" cy="505415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22" name="Google Shape;722;p61"/>
          <p:cNvCxnSpPr/>
          <p:nvPr/>
        </p:nvCxnSpPr>
        <p:spPr>
          <a:xfrm>
            <a:off x="8209305" y="4343400"/>
            <a:ext cx="3200400" cy="0"/>
          </a:xfrm>
          <a:prstGeom prst="straightConnector1">
            <a:avLst/>
          </a:prstGeom>
          <a:noFill/>
          <a:ln cap="flat" cmpd="sng" w="9525">
            <a:solidFill>
              <a:schemeClr val="dk2">
                <a:alpha val="89803"/>
              </a:scheme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23" name="Google Shape;723;p61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4" name="Google Shape;724;p61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62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0" name="Google Shape;730;p62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31" name="Google Shape;731;p62"/>
          <p:cNvCxnSpPr/>
          <p:nvPr/>
        </p:nvCxnSpPr>
        <p:spPr>
          <a:xfrm>
            <a:off x="1207658" y="4343400"/>
            <a:ext cx="987552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32" name="Google Shape;732;p62"/>
          <p:cNvSpPr/>
          <p:nvPr/>
        </p:nvSpPr>
        <p:spPr>
          <a:xfrm>
            <a:off x="0" y="0"/>
            <a:ext cx="12192000" cy="633431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3" name="Google Shape;733;p62"/>
          <p:cNvSpPr txBox="1"/>
          <p:nvPr>
            <p:ph type="title"/>
          </p:nvPr>
        </p:nvSpPr>
        <p:spPr>
          <a:xfrm>
            <a:off x="8141110" y="639097"/>
            <a:ext cx="3401961" cy="368601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6600"/>
              <a:buFont typeface="Calibri"/>
              <a:buNone/>
            </a:pPr>
            <a:r>
              <a:rPr lang="en-US" sz="6600">
                <a:solidFill>
                  <a:srgbClr val="262626"/>
                </a:solidFill>
              </a:rPr>
              <a:t>41</a:t>
            </a:r>
            <a:r>
              <a:rPr baseline="30000" lang="en-US" sz="6600">
                <a:solidFill>
                  <a:srgbClr val="262626"/>
                </a:solidFill>
              </a:rPr>
              <a:t>st</a:t>
            </a:r>
            <a:r>
              <a:rPr lang="en-US" sz="6600">
                <a:solidFill>
                  <a:srgbClr val="262626"/>
                </a:solidFill>
              </a:rPr>
              <a:t> Frame</a:t>
            </a:r>
            <a:endParaRPr/>
          </a:p>
        </p:txBody>
      </p:sp>
      <p:pic>
        <p:nvPicPr>
          <p:cNvPr descr="A person wearing a suit and tie smiling at the camera&#10;&#10;Description automatically generated" id="734" name="Google Shape;734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63029" y="640081"/>
            <a:ext cx="5054156" cy="505415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35" name="Google Shape;735;p62"/>
          <p:cNvCxnSpPr/>
          <p:nvPr/>
        </p:nvCxnSpPr>
        <p:spPr>
          <a:xfrm>
            <a:off x="8209305" y="4343400"/>
            <a:ext cx="3200400" cy="0"/>
          </a:xfrm>
          <a:prstGeom prst="straightConnector1">
            <a:avLst/>
          </a:prstGeom>
          <a:noFill/>
          <a:ln cap="flat" cmpd="sng" w="9525">
            <a:solidFill>
              <a:schemeClr val="dk2">
                <a:alpha val="89803"/>
              </a:scheme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36" name="Google Shape;736;p62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7" name="Google Shape;737;p62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63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3" name="Google Shape;743;p63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44" name="Google Shape;744;p63"/>
          <p:cNvCxnSpPr/>
          <p:nvPr/>
        </p:nvCxnSpPr>
        <p:spPr>
          <a:xfrm>
            <a:off x="1207658" y="4343400"/>
            <a:ext cx="987552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45" name="Google Shape;745;p63"/>
          <p:cNvSpPr/>
          <p:nvPr/>
        </p:nvSpPr>
        <p:spPr>
          <a:xfrm>
            <a:off x="0" y="0"/>
            <a:ext cx="12192000" cy="633431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6" name="Google Shape;746;p63"/>
          <p:cNvSpPr txBox="1"/>
          <p:nvPr>
            <p:ph type="title"/>
          </p:nvPr>
        </p:nvSpPr>
        <p:spPr>
          <a:xfrm>
            <a:off x="8141110" y="639097"/>
            <a:ext cx="3401961" cy="368601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6600"/>
              <a:buFont typeface="Calibri"/>
              <a:buNone/>
            </a:pPr>
            <a:r>
              <a:rPr lang="en-US" sz="6600">
                <a:solidFill>
                  <a:srgbClr val="262626"/>
                </a:solidFill>
              </a:rPr>
              <a:t>42</a:t>
            </a:r>
            <a:r>
              <a:rPr baseline="30000" lang="en-US" sz="6600">
                <a:solidFill>
                  <a:srgbClr val="262626"/>
                </a:solidFill>
              </a:rPr>
              <a:t>nd</a:t>
            </a:r>
            <a:r>
              <a:rPr lang="en-US" sz="6600">
                <a:solidFill>
                  <a:srgbClr val="262626"/>
                </a:solidFill>
              </a:rPr>
              <a:t> Frame</a:t>
            </a:r>
            <a:endParaRPr/>
          </a:p>
        </p:txBody>
      </p:sp>
      <p:pic>
        <p:nvPicPr>
          <p:cNvPr descr="A person wearing a suit and tie smiling at the camera&#10;&#10;Description automatically generated" id="747" name="Google Shape;747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63029" y="640081"/>
            <a:ext cx="5054156" cy="505415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48" name="Google Shape;748;p63"/>
          <p:cNvCxnSpPr/>
          <p:nvPr/>
        </p:nvCxnSpPr>
        <p:spPr>
          <a:xfrm>
            <a:off x="8209305" y="4343400"/>
            <a:ext cx="3200400" cy="0"/>
          </a:xfrm>
          <a:prstGeom prst="straightConnector1">
            <a:avLst/>
          </a:prstGeom>
          <a:noFill/>
          <a:ln cap="flat" cmpd="sng" w="9525">
            <a:solidFill>
              <a:schemeClr val="dk2">
                <a:alpha val="89803"/>
              </a:scheme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49" name="Google Shape;749;p63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0" name="Google Shape;750;p63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9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19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72" name="Google Shape;172;p19"/>
          <p:cNvCxnSpPr/>
          <p:nvPr/>
        </p:nvCxnSpPr>
        <p:spPr>
          <a:xfrm>
            <a:off x="1207658" y="4343400"/>
            <a:ext cx="987552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3" name="Google Shape;173;p19"/>
          <p:cNvSpPr/>
          <p:nvPr/>
        </p:nvSpPr>
        <p:spPr>
          <a:xfrm>
            <a:off x="0" y="0"/>
            <a:ext cx="12192000" cy="633431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p19"/>
          <p:cNvSpPr txBox="1"/>
          <p:nvPr>
            <p:ph type="title"/>
          </p:nvPr>
        </p:nvSpPr>
        <p:spPr>
          <a:xfrm>
            <a:off x="7273636" y="602751"/>
            <a:ext cx="4269435" cy="37223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6600"/>
              <a:buFont typeface="Calibri"/>
              <a:buNone/>
            </a:pPr>
            <a:r>
              <a:rPr lang="en-US" sz="6600">
                <a:solidFill>
                  <a:srgbClr val="262626"/>
                </a:solidFill>
              </a:rPr>
              <a:t>“Bush.jpg” image with 3 control points</a:t>
            </a:r>
            <a:endParaRPr/>
          </a:p>
        </p:txBody>
      </p:sp>
      <p:pic>
        <p:nvPicPr>
          <p:cNvPr descr="A person wearing a suit and tie smiling at the camera&#10;&#10;Description automatically generated" id="175" name="Google Shape;175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8822" y="297826"/>
            <a:ext cx="5780351" cy="57803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6" name="Google Shape;176;p19"/>
          <p:cNvCxnSpPr/>
          <p:nvPr/>
        </p:nvCxnSpPr>
        <p:spPr>
          <a:xfrm>
            <a:off x="8209305" y="4343400"/>
            <a:ext cx="3200400" cy="0"/>
          </a:xfrm>
          <a:prstGeom prst="straightConnector1">
            <a:avLst/>
          </a:prstGeom>
          <a:noFill/>
          <a:ln cap="flat" cmpd="sng" w="9525">
            <a:solidFill>
              <a:schemeClr val="dk2">
                <a:alpha val="89803"/>
              </a:scheme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7" name="Google Shape;177;p19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19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6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6" name="Google Shape;756;p64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57" name="Google Shape;757;p64"/>
          <p:cNvCxnSpPr/>
          <p:nvPr/>
        </p:nvCxnSpPr>
        <p:spPr>
          <a:xfrm>
            <a:off x="1207658" y="4343400"/>
            <a:ext cx="987552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58" name="Google Shape;758;p64"/>
          <p:cNvSpPr/>
          <p:nvPr/>
        </p:nvSpPr>
        <p:spPr>
          <a:xfrm>
            <a:off x="0" y="0"/>
            <a:ext cx="12192000" cy="633431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9" name="Google Shape;759;p64"/>
          <p:cNvSpPr txBox="1"/>
          <p:nvPr>
            <p:ph type="title"/>
          </p:nvPr>
        </p:nvSpPr>
        <p:spPr>
          <a:xfrm>
            <a:off x="8141110" y="639097"/>
            <a:ext cx="3401961" cy="368601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6600"/>
              <a:buFont typeface="Calibri"/>
              <a:buNone/>
            </a:pPr>
            <a:r>
              <a:rPr lang="en-US" sz="6600">
                <a:solidFill>
                  <a:srgbClr val="262626"/>
                </a:solidFill>
              </a:rPr>
              <a:t>43</a:t>
            </a:r>
            <a:r>
              <a:rPr baseline="30000" lang="en-US" sz="6600">
                <a:solidFill>
                  <a:srgbClr val="262626"/>
                </a:solidFill>
              </a:rPr>
              <a:t>rd</a:t>
            </a:r>
            <a:r>
              <a:rPr lang="en-US" sz="6600">
                <a:solidFill>
                  <a:srgbClr val="262626"/>
                </a:solidFill>
              </a:rPr>
              <a:t> Frame</a:t>
            </a:r>
            <a:endParaRPr/>
          </a:p>
        </p:txBody>
      </p:sp>
      <p:pic>
        <p:nvPicPr>
          <p:cNvPr descr="A person wearing a suit and tie smiling at the camera&#10;&#10;Description automatically generated" id="760" name="Google Shape;760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63029" y="640081"/>
            <a:ext cx="5054156" cy="505415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61" name="Google Shape;761;p64"/>
          <p:cNvCxnSpPr/>
          <p:nvPr/>
        </p:nvCxnSpPr>
        <p:spPr>
          <a:xfrm>
            <a:off x="8209305" y="4343400"/>
            <a:ext cx="3200400" cy="0"/>
          </a:xfrm>
          <a:prstGeom prst="straightConnector1">
            <a:avLst/>
          </a:prstGeom>
          <a:noFill/>
          <a:ln cap="flat" cmpd="sng" w="9525">
            <a:solidFill>
              <a:schemeClr val="dk2">
                <a:alpha val="89803"/>
              </a:scheme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62" name="Google Shape;762;p64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3" name="Google Shape;763;p64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p65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9" name="Google Shape;769;p6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70" name="Google Shape;770;p65"/>
          <p:cNvCxnSpPr/>
          <p:nvPr/>
        </p:nvCxnSpPr>
        <p:spPr>
          <a:xfrm>
            <a:off x="1207658" y="4343400"/>
            <a:ext cx="987552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71" name="Google Shape;771;p65"/>
          <p:cNvSpPr/>
          <p:nvPr/>
        </p:nvSpPr>
        <p:spPr>
          <a:xfrm>
            <a:off x="0" y="0"/>
            <a:ext cx="12192000" cy="633431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2" name="Google Shape;772;p65"/>
          <p:cNvSpPr txBox="1"/>
          <p:nvPr>
            <p:ph type="title"/>
          </p:nvPr>
        </p:nvSpPr>
        <p:spPr>
          <a:xfrm>
            <a:off x="8141110" y="639097"/>
            <a:ext cx="3401961" cy="368601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6600"/>
              <a:buFont typeface="Calibri"/>
              <a:buNone/>
            </a:pPr>
            <a:r>
              <a:rPr lang="en-US" sz="6600">
                <a:solidFill>
                  <a:srgbClr val="262626"/>
                </a:solidFill>
              </a:rPr>
              <a:t>44</a:t>
            </a:r>
            <a:r>
              <a:rPr baseline="30000" lang="en-US" sz="6600">
                <a:solidFill>
                  <a:srgbClr val="262626"/>
                </a:solidFill>
              </a:rPr>
              <a:t>th</a:t>
            </a:r>
            <a:r>
              <a:rPr lang="en-US" sz="6600">
                <a:solidFill>
                  <a:srgbClr val="262626"/>
                </a:solidFill>
              </a:rPr>
              <a:t> Frame</a:t>
            </a:r>
            <a:endParaRPr/>
          </a:p>
        </p:txBody>
      </p:sp>
      <p:pic>
        <p:nvPicPr>
          <p:cNvPr descr="A person wearing a suit and tie smiling at the camera&#10;&#10;Description automatically generated" id="773" name="Google Shape;773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63029" y="640081"/>
            <a:ext cx="5054156" cy="505415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74" name="Google Shape;774;p65"/>
          <p:cNvCxnSpPr/>
          <p:nvPr/>
        </p:nvCxnSpPr>
        <p:spPr>
          <a:xfrm>
            <a:off x="8209305" y="4343400"/>
            <a:ext cx="3200400" cy="0"/>
          </a:xfrm>
          <a:prstGeom prst="straightConnector1">
            <a:avLst/>
          </a:prstGeom>
          <a:noFill/>
          <a:ln cap="flat" cmpd="sng" w="9525">
            <a:solidFill>
              <a:schemeClr val="dk2">
                <a:alpha val="89803"/>
              </a:scheme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75" name="Google Shape;775;p65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6" name="Google Shape;776;p65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6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2" name="Google Shape;782;p66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83" name="Google Shape;783;p66"/>
          <p:cNvCxnSpPr/>
          <p:nvPr/>
        </p:nvCxnSpPr>
        <p:spPr>
          <a:xfrm>
            <a:off x="1207658" y="4343400"/>
            <a:ext cx="987552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84" name="Google Shape;784;p66"/>
          <p:cNvSpPr/>
          <p:nvPr/>
        </p:nvSpPr>
        <p:spPr>
          <a:xfrm>
            <a:off x="0" y="0"/>
            <a:ext cx="12192000" cy="633431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5" name="Google Shape;785;p66"/>
          <p:cNvSpPr txBox="1"/>
          <p:nvPr>
            <p:ph type="title"/>
          </p:nvPr>
        </p:nvSpPr>
        <p:spPr>
          <a:xfrm>
            <a:off x="8141110" y="639097"/>
            <a:ext cx="3401961" cy="368601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6600"/>
              <a:buFont typeface="Calibri"/>
              <a:buNone/>
            </a:pPr>
            <a:r>
              <a:rPr lang="en-US" sz="6600">
                <a:solidFill>
                  <a:srgbClr val="262626"/>
                </a:solidFill>
              </a:rPr>
              <a:t>45</a:t>
            </a:r>
            <a:r>
              <a:rPr baseline="30000" lang="en-US" sz="6600">
                <a:solidFill>
                  <a:srgbClr val="262626"/>
                </a:solidFill>
              </a:rPr>
              <a:t>th</a:t>
            </a:r>
            <a:r>
              <a:rPr lang="en-US" sz="6600">
                <a:solidFill>
                  <a:srgbClr val="262626"/>
                </a:solidFill>
              </a:rPr>
              <a:t> Frame</a:t>
            </a:r>
            <a:endParaRPr/>
          </a:p>
        </p:txBody>
      </p:sp>
      <p:pic>
        <p:nvPicPr>
          <p:cNvPr descr="A person wearing a suit and tie smiling at the camera&#10;&#10;Description automatically generated" id="786" name="Google Shape;786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63029" y="640081"/>
            <a:ext cx="5054156" cy="505415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87" name="Google Shape;787;p66"/>
          <p:cNvCxnSpPr/>
          <p:nvPr/>
        </p:nvCxnSpPr>
        <p:spPr>
          <a:xfrm>
            <a:off x="8209305" y="4343400"/>
            <a:ext cx="3200400" cy="0"/>
          </a:xfrm>
          <a:prstGeom prst="straightConnector1">
            <a:avLst/>
          </a:prstGeom>
          <a:noFill/>
          <a:ln cap="flat" cmpd="sng" w="9525">
            <a:solidFill>
              <a:schemeClr val="dk2">
                <a:alpha val="89803"/>
              </a:scheme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88" name="Google Shape;788;p66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9" name="Google Shape;789;p6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67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5" name="Google Shape;795;p6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96" name="Google Shape;796;p67"/>
          <p:cNvCxnSpPr/>
          <p:nvPr/>
        </p:nvCxnSpPr>
        <p:spPr>
          <a:xfrm>
            <a:off x="1207658" y="4343400"/>
            <a:ext cx="987552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97" name="Google Shape;797;p67"/>
          <p:cNvSpPr/>
          <p:nvPr/>
        </p:nvSpPr>
        <p:spPr>
          <a:xfrm>
            <a:off x="0" y="0"/>
            <a:ext cx="12192000" cy="633431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8" name="Google Shape;798;p67"/>
          <p:cNvSpPr txBox="1"/>
          <p:nvPr>
            <p:ph type="title"/>
          </p:nvPr>
        </p:nvSpPr>
        <p:spPr>
          <a:xfrm>
            <a:off x="8141110" y="639097"/>
            <a:ext cx="3401961" cy="368601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6600"/>
              <a:buFont typeface="Calibri"/>
              <a:buNone/>
            </a:pPr>
            <a:r>
              <a:rPr lang="en-US" sz="6600">
                <a:solidFill>
                  <a:srgbClr val="262626"/>
                </a:solidFill>
              </a:rPr>
              <a:t>46</a:t>
            </a:r>
            <a:r>
              <a:rPr baseline="30000" lang="en-US" sz="6600">
                <a:solidFill>
                  <a:srgbClr val="262626"/>
                </a:solidFill>
              </a:rPr>
              <a:t>th</a:t>
            </a:r>
            <a:r>
              <a:rPr lang="en-US" sz="6600">
                <a:solidFill>
                  <a:srgbClr val="262626"/>
                </a:solidFill>
              </a:rPr>
              <a:t> Frame</a:t>
            </a:r>
            <a:endParaRPr/>
          </a:p>
        </p:txBody>
      </p:sp>
      <p:pic>
        <p:nvPicPr>
          <p:cNvPr descr="A person wearing a suit and tie smiling at the camera&#10;&#10;Description automatically generated" id="799" name="Google Shape;799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63029" y="640081"/>
            <a:ext cx="5054156" cy="505415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00" name="Google Shape;800;p67"/>
          <p:cNvCxnSpPr/>
          <p:nvPr/>
        </p:nvCxnSpPr>
        <p:spPr>
          <a:xfrm>
            <a:off x="8209305" y="4343400"/>
            <a:ext cx="3200400" cy="0"/>
          </a:xfrm>
          <a:prstGeom prst="straightConnector1">
            <a:avLst/>
          </a:prstGeom>
          <a:noFill/>
          <a:ln cap="flat" cmpd="sng" w="9525">
            <a:solidFill>
              <a:schemeClr val="dk2">
                <a:alpha val="89803"/>
              </a:scheme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01" name="Google Shape;801;p67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2" name="Google Shape;802;p67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p68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8" name="Google Shape;808;p6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09" name="Google Shape;809;p68"/>
          <p:cNvCxnSpPr/>
          <p:nvPr/>
        </p:nvCxnSpPr>
        <p:spPr>
          <a:xfrm>
            <a:off x="1207658" y="4343400"/>
            <a:ext cx="987552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10" name="Google Shape;810;p68"/>
          <p:cNvSpPr/>
          <p:nvPr/>
        </p:nvSpPr>
        <p:spPr>
          <a:xfrm>
            <a:off x="0" y="0"/>
            <a:ext cx="12192000" cy="633431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1" name="Google Shape;811;p68"/>
          <p:cNvSpPr txBox="1"/>
          <p:nvPr>
            <p:ph type="title"/>
          </p:nvPr>
        </p:nvSpPr>
        <p:spPr>
          <a:xfrm>
            <a:off x="8141110" y="639097"/>
            <a:ext cx="3401961" cy="368601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6600"/>
              <a:buFont typeface="Calibri"/>
              <a:buNone/>
            </a:pPr>
            <a:r>
              <a:rPr lang="en-US" sz="6600">
                <a:solidFill>
                  <a:srgbClr val="262626"/>
                </a:solidFill>
              </a:rPr>
              <a:t>47</a:t>
            </a:r>
            <a:r>
              <a:rPr baseline="30000" lang="en-US" sz="6600">
                <a:solidFill>
                  <a:srgbClr val="262626"/>
                </a:solidFill>
              </a:rPr>
              <a:t>th</a:t>
            </a:r>
            <a:r>
              <a:rPr lang="en-US" sz="6600">
                <a:solidFill>
                  <a:srgbClr val="262626"/>
                </a:solidFill>
              </a:rPr>
              <a:t> Frame</a:t>
            </a:r>
            <a:endParaRPr/>
          </a:p>
        </p:txBody>
      </p:sp>
      <p:pic>
        <p:nvPicPr>
          <p:cNvPr descr="A person wearing a suit and tie smiling at the camera&#10;&#10;Description automatically generated" id="812" name="Google Shape;812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63029" y="640081"/>
            <a:ext cx="5054156" cy="505415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13" name="Google Shape;813;p68"/>
          <p:cNvCxnSpPr/>
          <p:nvPr/>
        </p:nvCxnSpPr>
        <p:spPr>
          <a:xfrm>
            <a:off x="8209305" y="4343400"/>
            <a:ext cx="3200400" cy="0"/>
          </a:xfrm>
          <a:prstGeom prst="straightConnector1">
            <a:avLst/>
          </a:prstGeom>
          <a:noFill/>
          <a:ln cap="flat" cmpd="sng" w="9525">
            <a:solidFill>
              <a:schemeClr val="dk2">
                <a:alpha val="89803"/>
              </a:scheme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14" name="Google Shape;814;p6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5" name="Google Shape;815;p68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p69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1" name="Google Shape;821;p69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22" name="Google Shape;822;p69"/>
          <p:cNvCxnSpPr/>
          <p:nvPr/>
        </p:nvCxnSpPr>
        <p:spPr>
          <a:xfrm>
            <a:off x="1207658" y="4343400"/>
            <a:ext cx="987552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23" name="Google Shape;823;p69"/>
          <p:cNvSpPr/>
          <p:nvPr/>
        </p:nvSpPr>
        <p:spPr>
          <a:xfrm>
            <a:off x="0" y="0"/>
            <a:ext cx="12192000" cy="633431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4" name="Google Shape;824;p69"/>
          <p:cNvSpPr txBox="1"/>
          <p:nvPr>
            <p:ph type="title"/>
          </p:nvPr>
        </p:nvSpPr>
        <p:spPr>
          <a:xfrm>
            <a:off x="8141110" y="639097"/>
            <a:ext cx="3401961" cy="368601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6600"/>
              <a:buFont typeface="Calibri"/>
              <a:buNone/>
            </a:pPr>
            <a:r>
              <a:rPr lang="en-US" sz="6600">
                <a:solidFill>
                  <a:srgbClr val="262626"/>
                </a:solidFill>
              </a:rPr>
              <a:t>48</a:t>
            </a:r>
            <a:r>
              <a:rPr baseline="30000" lang="en-US" sz="6600">
                <a:solidFill>
                  <a:srgbClr val="262626"/>
                </a:solidFill>
              </a:rPr>
              <a:t>th</a:t>
            </a:r>
            <a:r>
              <a:rPr lang="en-US" sz="6600">
                <a:solidFill>
                  <a:srgbClr val="262626"/>
                </a:solidFill>
              </a:rPr>
              <a:t> Frame</a:t>
            </a:r>
            <a:endParaRPr/>
          </a:p>
        </p:txBody>
      </p:sp>
      <p:pic>
        <p:nvPicPr>
          <p:cNvPr descr="A person wearing a suit and tie smiling at the camera&#10;&#10;Description automatically generated" id="825" name="Google Shape;825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63029" y="640081"/>
            <a:ext cx="5054156" cy="505415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26" name="Google Shape;826;p69"/>
          <p:cNvCxnSpPr/>
          <p:nvPr/>
        </p:nvCxnSpPr>
        <p:spPr>
          <a:xfrm>
            <a:off x="8209305" y="4343400"/>
            <a:ext cx="3200400" cy="0"/>
          </a:xfrm>
          <a:prstGeom prst="straightConnector1">
            <a:avLst/>
          </a:prstGeom>
          <a:noFill/>
          <a:ln cap="flat" cmpd="sng" w="9525">
            <a:solidFill>
              <a:schemeClr val="dk2">
                <a:alpha val="89803"/>
              </a:scheme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27" name="Google Shape;827;p69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8" name="Google Shape;828;p69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p70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4" name="Google Shape;834;p70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35" name="Google Shape;835;p70"/>
          <p:cNvCxnSpPr/>
          <p:nvPr/>
        </p:nvCxnSpPr>
        <p:spPr>
          <a:xfrm>
            <a:off x="1207658" y="4343400"/>
            <a:ext cx="987552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36" name="Google Shape;836;p70"/>
          <p:cNvSpPr/>
          <p:nvPr/>
        </p:nvSpPr>
        <p:spPr>
          <a:xfrm>
            <a:off x="0" y="0"/>
            <a:ext cx="12192000" cy="633431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7" name="Google Shape;837;p70"/>
          <p:cNvSpPr txBox="1"/>
          <p:nvPr>
            <p:ph type="title"/>
          </p:nvPr>
        </p:nvSpPr>
        <p:spPr>
          <a:xfrm>
            <a:off x="8141110" y="639097"/>
            <a:ext cx="3401961" cy="368601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6600"/>
              <a:buFont typeface="Calibri"/>
              <a:buNone/>
            </a:pPr>
            <a:r>
              <a:rPr lang="en-US" sz="6600">
                <a:solidFill>
                  <a:srgbClr val="262626"/>
                </a:solidFill>
              </a:rPr>
              <a:t>49</a:t>
            </a:r>
            <a:r>
              <a:rPr baseline="30000" lang="en-US" sz="6600">
                <a:solidFill>
                  <a:srgbClr val="262626"/>
                </a:solidFill>
              </a:rPr>
              <a:t>th</a:t>
            </a:r>
            <a:r>
              <a:rPr lang="en-US" sz="6600">
                <a:solidFill>
                  <a:srgbClr val="262626"/>
                </a:solidFill>
              </a:rPr>
              <a:t> Frame</a:t>
            </a:r>
            <a:endParaRPr/>
          </a:p>
        </p:txBody>
      </p:sp>
      <p:pic>
        <p:nvPicPr>
          <p:cNvPr descr="A person wearing a suit and tie smiling at the camera&#10;&#10;Description automatically generated" id="838" name="Google Shape;838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63029" y="640081"/>
            <a:ext cx="5054156" cy="505415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39" name="Google Shape;839;p70"/>
          <p:cNvCxnSpPr/>
          <p:nvPr/>
        </p:nvCxnSpPr>
        <p:spPr>
          <a:xfrm>
            <a:off x="8209305" y="4343400"/>
            <a:ext cx="3200400" cy="0"/>
          </a:xfrm>
          <a:prstGeom prst="straightConnector1">
            <a:avLst/>
          </a:prstGeom>
          <a:noFill/>
          <a:ln cap="flat" cmpd="sng" w="9525">
            <a:solidFill>
              <a:schemeClr val="dk2">
                <a:alpha val="89803"/>
              </a:scheme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40" name="Google Shape;840;p70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1" name="Google Shape;841;p70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45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p71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7" name="Google Shape;847;p71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48" name="Google Shape;848;p71"/>
          <p:cNvCxnSpPr/>
          <p:nvPr/>
        </p:nvCxnSpPr>
        <p:spPr>
          <a:xfrm>
            <a:off x="1207658" y="4343400"/>
            <a:ext cx="987552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49" name="Google Shape;849;p71"/>
          <p:cNvSpPr/>
          <p:nvPr/>
        </p:nvSpPr>
        <p:spPr>
          <a:xfrm>
            <a:off x="0" y="0"/>
            <a:ext cx="12192000" cy="633431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0" name="Google Shape;850;p71"/>
          <p:cNvSpPr txBox="1"/>
          <p:nvPr>
            <p:ph type="title"/>
          </p:nvPr>
        </p:nvSpPr>
        <p:spPr>
          <a:xfrm>
            <a:off x="8141110" y="639097"/>
            <a:ext cx="3401961" cy="368601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6600"/>
              <a:buFont typeface="Calibri"/>
              <a:buNone/>
            </a:pPr>
            <a:r>
              <a:rPr lang="en-US" sz="6600">
                <a:solidFill>
                  <a:srgbClr val="262626"/>
                </a:solidFill>
              </a:rPr>
              <a:t>50</a:t>
            </a:r>
            <a:r>
              <a:rPr baseline="30000" lang="en-US" sz="6600">
                <a:solidFill>
                  <a:srgbClr val="262626"/>
                </a:solidFill>
              </a:rPr>
              <a:t>th</a:t>
            </a:r>
            <a:r>
              <a:rPr lang="en-US" sz="6600">
                <a:solidFill>
                  <a:srgbClr val="262626"/>
                </a:solidFill>
              </a:rPr>
              <a:t> Frame</a:t>
            </a:r>
            <a:endParaRPr/>
          </a:p>
        </p:txBody>
      </p:sp>
      <p:pic>
        <p:nvPicPr>
          <p:cNvPr descr="A person wearing a suit and tie smiling at the camera&#10;&#10;Description automatically generated" id="851" name="Google Shape;851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63029" y="640081"/>
            <a:ext cx="5054156" cy="505415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52" name="Google Shape;852;p71"/>
          <p:cNvCxnSpPr/>
          <p:nvPr/>
        </p:nvCxnSpPr>
        <p:spPr>
          <a:xfrm>
            <a:off x="8209305" y="4343400"/>
            <a:ext cx="3200400" cy="0"/>
          </a:xfrm>
          <a:prstGeom prst="straightConnector1">
            <a:avLst/>
          </a:prstGeom>
          <a:noFill/>
          <a:ln cap="flat" cmpd="sng" w="9525">
            <a:solidFill>
              <a:schemeClr val="dk2">
                <a:alpha val="89803"/>
              </a:scheme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53" name="Google Shape;853;p71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4" name="Google Shape;854;p71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58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p72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0" name="Google Shape;860;p72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61" name="Google Shape;861;p72"/>
          <p:cNvCxnSpPr/>
          <p:nvPr/>
        </p:nvCxnSpPr>
        <p:spPr>
          <a:xfrm>
            <a:off x="1207658" y="4343400"/>
            <a:ext cx="987552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62" name="Google Shape;862;p72"/>
          <p:cNvSpPr/>
          <p:nvPr/>
        </p:nvSpPr>
        <p:spPr>
          <a:xfrm>
            <a:off x="0" y="0"/>
            <a:ext cx="12192000" cy="633431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3" name="Google Shape;863;p72"/>
          <p:cNvSpPr txBox="1"/>
          <p:nvPr>
            <p:ph type="title"/>
          </p:nvPr>
        </p:nvSpPr>
        <p:spPr>
          <a:xfrm>
            <a:off x="8141110" y="639097"/>
            <a:ext cx="3401961" cy="368601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6600"/>
              <a:buFont typeface="Calibri"/>
              <a:buNone/>
            </a:pPr>
            <a:r>
              <a:rPr lang="en-US" sz="6600">
                <a:solidFill>
                  <a:srgbClr val="262626"/>
                </a:solidFill>
              </a:rPr>
              <a:t>51</a:t>
            </a:r>
            <a:r>
              <a:rPr baseline="30000" lang="en-US" sz="6600">
                <a:solidFill>
                  <a:srgbClr val="262626"/>
                </a:solidFill>
              </a:rPr>
              <a:t>st</a:t>
            </a:r>
            <a:r>
              <a:rPr lang="en-US" sz="6600">
                <a:solidFill>
                  <a:srgbClr val="262626"/>
                </a:solidFill>
              </a:rPr>
              <a:t> Frame</a:t>
            </a:r>
            <a:endParaRPr/>
          </a:p>
        </p:txBody>
      </p:sp>
      <p:pic>
        <p:nvPicPr>
          <p:cNvPr descr="A person wearing a suit and tie smiling at the camera&#10;&#10;Description automatically generated" id="864" name="Google Shape;864;p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63029" y="640081"/>
            <a:ext cx="5054156" cy="505415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65" name="Google Shape;865;p72"/>
          <p:cNvCxnSpPr/>
          <p:nvPr/>
        </p:nvCxnSpPr>
        <p:spPr>
          <a:xfrm>
            <a:off x="8209305" y="4343400"/>
            <a:ext cx="3200400" cy="0"/>
          </a:xfrm>
          <a:prstGeom prst="straightConnector1">
            <a:avLst/>
          </a:prstGeom>
          <a:noFill/>
          <a:ln cap="flat" cmpd="sng" w="9525">
            <a:solidFill>
              <a:schemeClr val="dk2">
                <a:alpha val="89803"/>
              </a:scheme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66" name="Google Shape;866;p72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7" name="Google Shape;867;p72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p73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3" name="Google Shape;873;p73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74" name="Google Shape;874;p73"/>
          <p:cNvCxnSpPr/>
          <p:nvPr/>
        </p:nvCxnSpPr>
        <p:spPr>
          <a:xfrm>
            <a:off x="1207658" y="4343400"/>
            <a:ext cx="987552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75" name="Google Shape;875;p73"/>
          <p:cNvSpPr/>
          <p:nvPr/>
        </p:nvSpPr>
        <p:spPr>
          <a:xfrm>
            <a:off x="0" y="0"/>
            <a:ext cx="12192000" cy="633431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6" name="Google Shape;876;p73"/>
          <p:cNvSpPr txBox="1"/>
          <p:nvPr>
            <p:ph type="title"/>
          </p:nvPr>
        </p:nvSpPr>
        <p:spPr>
          <a:xfrm>
            <a:off x="8141110" y="639097"/>
            <a:ext cx="3401961" cy="368601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6600"/>
              <a:buFont typeface="Calibri"/>
              <a:buNone/>
            </a:pPr>
            <a:r>
              <a:rPr lang="en-US" sz="6600">
                <a:solidFill>
                  <a:srgbClr val="262626"/>
                </a:solidFill>
              </a:rPr>
              <a:t>52</a:t>
            </a:r>
            <a:r>
              <a:rPr baseline="30000" lang="en-US" sz="6600">
                <a:solidFill>
                  <a:srgbClr val="262626"/>
                </a:solidFill>
              </a:rPr>
              <a:t>nd</a:t>
            </a:r>
            <a:r>
              <a:rPr lang="en-US" sz="6600">
                <a:solidFill>
                  <a:srgbClr val="262626"/>
                </a:solidFill>
              </a:rPr>
              <a:t> Frame</a:t>
            </a:r>
            <a:endParaRPr/>
          </a:p>
        </p:txBody>
      </p:sp>
      <p:pic>
        <p:nvPicPr>
          <p:cNvPr descr="A person wearing a suit and tie smiling at the camera&#10;&#10;Description automatically generated" id="877" name="Google Shape;877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63029" y="640081"/>
            <a:ext cx="5054156" cy="505415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78" name="Google Shape;878;p73"/>
          <p:cNvCxnSpPr/>
          <p:nvPr/>
        </p:nvCxnSpPr>
        <p:spPr>
          <a:xfrm>
            <a:off x="8209305" y="4343400"/>
            <a:ext cx="3200400" cy="0"/>
          </a:xfrm>
          <a:prstGeom prst="straightConnector1">
            <a:avLst/>
          </a:prstGeom>
          <a:noFill/>
          <a:ln cap="flat" cmpd="sng" w="9525">
            <a:solidFill>
              <a:schemeClr val="dk2">
                <a:alpha val="89803"/>
              </a:scheme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79" name="Google Shape;879;p73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0" name="Google Shape;880;p73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0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20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85" name="Google Shape;185;p20"/>
          <p:cNvCxnSpPr/>
          <p:nvPr/>
        </p:nvCxnSpPr>
        <p:spPr>
          <a:xfrm>
            <a:off x="1207658" y="4343400"/>
            <a:ext cx="987552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6" name="Google Shape;186;p20"/>
          <p:cNvSpPr/>
          <p:nvPr/>
        </p:nvSpPr>
        <p:spPr>
          <a:xfrm>
            <a:off x="0" y="0"/>
            <a:ext cx="12192000" cy="633431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20"/>
          <p:cNvSpPr txBox="1"/>
          <p:nvPr>
            <p:ph type="title"/>
          </p:nvPr>
        </p:nvSpPr>
        <p:spPr>
          <a:xfrm>
            <a:off x="7647712" y="515539"/>
            <a:ext cx="4186307" cy="383671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6000"/>
              <a:buFont typeface="Calibri"/>
              <a:buNone/>
            </a:pPr>
            <a:r>
              <a:rPr lang="en-US" sz="6000">
                <a:solidFill>
                  <a:srgbClr val="262626"/>
                </a:solidFill>
              </a:rPr>
              <a:t>Clinton Image After Delaunay Triangulation</a:t>
            </a:r>
            <a:endParaRPr/>
          </a:p>
        </p:txBody>
      </p:sp>
      <p:pic>
        <p:nvPicPr>
          <p:cNvPr descr="A close up of a person&#10;&#10;Description automatically generated" id="188" name="Google Shape;18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0384" y="312302"/>
            <a:ext cx="5646801" cy="56468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9" name="Google Shape;189;p20"/>
          <p:cNvCxnSpPr/>
          <p:nvPr/>
        </p:nvCxnSpPr>
        <p:spPr>
          <a:xfrm>
            <a:off x="8209305" y="4343400"/>
            <a:ext cx="3200400" cy="0"/>
          </a:xfrm>
          <a:prstGeom prst="straightConnector1">
            <a:avLst/>
          </a:prstGeom>
          <a:noFill/>
          <a:ln cap="flat" cmpd="sng" w="9525">
            <a:solidFill>
              <a:schemeClr val="dk2">
                <a:alpha val="89803"/>
              </a:scheme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0" name="Google Shape;190;p20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20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84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7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6" name="Google Shape;886;p74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87" name="Google Shape;887;p74"/>
          <p:cNvCxnSpPr/>
          <p:nvPr/>
        </p:nvCxnSpPr>
        <p:spPr>
          <a:xfrm>
            <a:off x="1207658" y="4343400"/>
            <a:ext cx="987552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88" name="Google Shape;888;p74"/>
          <p:cNvSpPr/>
          <p:nvPr/>
        </p:nvSpPr>
        <p:spPr>
          <a:xfrm>
            <a:off x="0" y="0"/>
            <a:ext cx="12192000" cy="633431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9" name="Google Shape;889;p74"/>
          <p:cNvSpPr txBox="1"/>
          <p:nvPr>
            <p:ph type="title"/>
          </p:nvPr>
        </p:nvSpPr>
        <p:spPr>
          <a:xfrm>
            <a:off x="8141110" y="639097"/>
            <a:ext cx="3401961" cy="368601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6600"/>
              <a:buFont typeface="Calibri"/>
              <a:buNone/>
            </a:pPr>
            <a:r>
              <a:rPr lang="en-US" sz="6600">
                <a:solidFill>
                  <a:srgbClr val="262626"/>
                </a:solidFill>
              </a:rPr>
              <a:t>53</a:t>
            </a:r>
            <a:r>
              <a:rPr baseline="30000" lang="en-US" sz="6600">
                <a:solidFill>
                  <a:srgbClr val="262626"/>
                </a:solidFill>
              </a:rPr>
              <a:t>rd</a:t>
            </a:r>
            <a:r>
              <a:rPr lang="en-US" sz="6600">
                <a:solidFill>
                  <a:srgbClr val="262626"/>
                </a:solidFill>
              </a:rPr>
              <a:t> Frame</a:t>
            </a:r>
            <a:endParaRPr/>
          </a:p>
        </p:txBody>
      </p:sp>
      <p:pic>
        <p:nvPicPr>
          <p:cNvPr descr="A person wearing a suit and tie smiling at the camera&#10;&#10;Description automatically generated" id="890" name="Google Shape;890;p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63029" y="640081"/>
            <a:ext cx="5054156" cy="505415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91" name="Google Shape;891;p74"/>
          <p:cNvCxnSpPr/>
          <p:nvPr/>
        </p:nvCxnSpPr>
        <p:spPr>
          <a:xfrm>
            <a:off x="8209305" y="4343400"/>
            <a:ext cx="3200400" cy="0"/>
          </a:xfrm>
          <a:prstGeom prst="straightConnector1">
            <a:avLst/>
          </a:prstGeom>
          <a:noFill/>
          <a:ln cap="flat" cmpd="sng" w="9525">
            <a:solidFill>
              <a:schemeClr val="dk2">
                <a:alpha val="89803"/>
              </a:scheme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92" name="Google Shape;892;p74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3" name="Google Shape;893;p74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97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p75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9" name="Google Shape;899;p7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00" name="Google Shape;900;p75"/>
          <p:cNvCxnSpPr/>
          <p:nvPr/>
        </p:nvCxnSpPr>
        <p:spPr>
          <a:xfrm>
            <a:off x="1207658" y="4343400"/>
            <a:ext cx="987552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01" name="Google Shape;901;p75"/>
          <p:cNvSpPr/>
          <p:nvPr/>
        </p:nvSpPr>
        <p:spPr>
          <a:xfrm>
            <a:off x="0" y="0"/>
            <a:ext cx="12192000" cy="633431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2" name="Google Shape;902;p75"/>
          <p:cNvSpPr txBox="1"/>
          <p:nvPr>
            <p:ph type="title"/>
          </p:nvPr>
        </p:nvSpPr>
        <p:spPr>
          <a:xfrm>
            <a:off x="8141110" y="639097"/>
            <a:ext cx="3401961" cy="368601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6600"/>
              <a:buFont typeface="Calibri"/>
              <a:buNone/>
            </a:pPr>
            <a:r>
              <a:rPr lang="en-US" sz="6600">
                <a:solidFill>
                  <a:srgbClr val="262626"/>
                </a:solidFill>
              </a:rPr>
              <a:t>54</a:t>
            </a:r>
            <a:r>
              <a:rPr baseline="30000" lang="en-US" sz="6600">
                <a:solidFill>
                  <a:srgbClr val="262626"/>
                </a:solidFill>
              </a:rPr>
              <a:t>th</a:t>
            </a:r>
            <a:r>
              <a:rPr lang="en-US" sz="6600">
                <a:solidFill>
                  <a:srgbClr val="262626"/>
                </a:solidFill>
              </a:rPr>
              <a:t> Frame</a:t>
            </a:r>
            <a:endParaRPr/>
          </a:p>
        </p:txBody>
      </p:sp>
      <p:pic>
        <p:nvPicPr>
          <p:cNvPr descr="A person wearing a suit and tie smiling at the camera&#10;&#10;Description automatically generated" id="903" name="Google Shape;903;p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63029" y="640081"/>
            <a:ext cx="5054156" cy="505415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04" name="Google Shape;904;p75"/>
          <p:cNvCxnSpPr/>
          <p:nvPr/>
        </p:nvCxnSpPr>
        <p:spPr>
          <a:xfrm>
            <a:off x="8209305" y="4343400"/>
            <a:ext cx="3200400" cy="0"/>
          </a:xfrm>
          <a:prstGeom prst="straightConnector1">
            <a:avLst/>
          </a:prstGeom>
          <a:noFill/>
          <a:ln cap="flat" cmpd="sng" w="9525">
            <a:solidFill>
              <a:schemeClr val="dk2">
                <a:alpha val="89803"/>
              </a:scheme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05" name="Google Shape;905;p75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6" name="Google Shape;906;p75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10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p7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2" name="Google Shape;912;p76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13" name="Google Shape;913;p76"/>
          <p:cNvCxnSpPr/>
          <p:nvPr/>
        </p:nvCxnSpPr>
        <p:spPr>
          <a:xfrm>
            <a:off x="1207658" y="4343400"/>
            <a:ext cx="987552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14" name="Google Shape;914;p76"/>
          <p:cNvSpPr/>
          <p:nvPr/>
        </p:nvSpPr>
        <p:spPr>
          <a:xfrm>
            <a:off x="0" y="0"/>
            <a:ext cx="12192000" cy="633431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5" name="Google Shape;915;p76"/>
          <p:cNvSpPr txBox="1"/>
          <p:nvPr>
            <p:ph type="title"/>
          </p:nvPr>
        </p:nvSpPr>
        <p:spPr>
          <a:xfrm>
            <a:off x="8141110" y="639097"/>
            <a:ext cx="3401961" cy="368601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6600"/>
              <a:buFont typeface="Calibri"/>
              <a:buNone/>
            </a:pPr>
            <a:r>
              <a:rPr lang="en-US" sz="6600">
                <a:solidFill>
                  <a:srgbClr val="262626"/>
                </a:solidFill>
              </a:rPr>
              <a:t>55</a:t>
            </a:r>
            <a:r>
              <a:rPr baseline="30000" lang="en-US" sz="6600">
                <a:solidFill>
                  <a:srgbClr val="262626"/>
                </a:solidFill>
              </a:rPr>
              <a:t>th</a:t>
            </a:r>
            <a:r>
              <a:rPr lang="en-US" sz="6600">
                <a:solidFill>
                  <a:srgbClr val="262626"/>
                </a:solidFill>
              </a:rPr>
              <a:t> Frame</a:t>
            </a:r>
            <a:endParaRPr/>
          </a:p>
        </p:txBody>
      </p:sp>
      <p:pic>
        <p:nvPicPr>
          <p:cNvPr descr="A person wearing a suit and tie smiling at the camera&#10;&#10;Description automatically generated" id="916" name="Google Shape;916;p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63029" y="640081"/>
            <a:ext cx="5054156" cy="505415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17" name="Google Shape;917;p76"/>
          <p:cNvCxnSpPr/>
          <p:nvPr/>
        </p:nvCxnSpPr>
        <p:spPr>
          <a:xfrm>
            <a:off x="8209305" y="4343400"/>
            <a:ext cx="3200400" cy="0"/>
          </a:xfrm>
          <a:prstGeom prst="straightConnector1">
            <a:avLst/>
          </a:prstGeom>
          <a:noFill/>
          <a:ln cap="flat" cmpd="sng" w="9525">
            <a:solidFill>
              <a:schemeClr val="dk2">
                <a:alpha val="89803"/>
              </a:scheme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18" name="Google Shape;918;p76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9" name="Google Shape;919;p7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23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Google Shape;924;p77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5" name="Google Shape;925;p7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26" name="Google Shape;926;p77"/>
          <p:cNvCxnSpPr/>
          <p:nvPr/>
        </p:nvCxnSpPr>
        <p:spPr>
          <a:xfrm>
            <a:off x="1207658" y="4343400"/>
            <a:ext cx="987552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27" name="Google Shape;927;p77"/>
          <p:cNvSpPr/>
          <p:nvPr/>
        </p:nvSpPr>
        <p:spPr>
          <a:xfrm>
            <a:off x="0" y="0"/>
            <a:ext cx="12192000" cy="633431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77"/>
          <p:cNvSpPr txBox="1"/>
          <p:nvPr>
            <p:ph type="title"/>
          </p:nvPr>
        </p:nvSpPr>
        <p:spPr>
          <a:xfrm>
            <a:off x="8141110" y="639097"/>
            <a:ext cx="3401961" cy="368601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6600"/>
              <a:buFont typeface="Calibri"/>
              <a:buNone/>
            </a:pPr>
            <a:r>
              <a:rPr lang="en-US" sz="6600">
                <a:solidFill>
                  <a:srgbClr val="262626"/>
                </a:solidFill>
              </a:rPr>
              <a:t>56</a:t>
            </a:r>
            <a:r>
              <a:rPr baseline="30000" lang="en-US" sz="6600">
                <a:solidFill>
                  <a:srgbClr val="262626"/>
                </a:solidFill>
              </a:rPr>
              <a:t>th</a:t>
            </a:r>
            <a:r>
              <a:rPr lang="en-US" sz="6600">
                <a:solidFill>
                  <a:srgbClr val="262626"/>
                </a:solidFill>
              </a:rPr>
              <a:t> Frame</a:t>
            </a:r>
            <a:endParaRPr/>
          </a:p>
        </p:txBody>
      </p:sp>
      <p:pic>
        <p:nvPicPr>
          <p:cNvPr descr="A person wearing a suit and tie smiling at the camera&#10;&#10;Description automatically generated" id="929" name="Google Shape;929;p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63029" y="640081"/>
            <a:ext cx="5054156" cy="505415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30" name="Google Shape;930;p77"/>
          <p:cNvCxnSpPr/>
          <p:nvPr/>
        </p:nvCxnSpPr>
        <p:spPr>
          <a:xfrm>
            <a:off x="8209305" y="4343400"/>
            <a:ext cx="3200400" cy="0"/>
          </a:xfrm>
          <a:prstGeom prst="straightConnector1">
            <a:avLst/>
          </a:prstGeom>
          <a:noFill/>
          <a:ln cap="flat" cmpd="sng" w="9525">
            <a:solidFill>
              <a:schemeClr val="dk2">
                <a:alpha val="89803"/>
              </a:scheme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31" name="Google Shape;931;p77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2" name="Google Shape;932;p77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36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Google Shape;937;p78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8" name="Google Shape;938;p7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39" name="Google Shape;939;p78"/>
          <p:cNvCxnSpPr/>
          <p:nvPr/>
        </p:nvCxnSpPr>
        <p:spPr>
          <a:xfrm>
            <a:off x="1207658" y="4343400"/>
            <a:ext cx="987552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40" name="Google Shape;940;p78"/>
          <p:cNvSpPr/>
          <p:nvPr/>
        </p:nvSpPr>
        <p:spPr>
          <a:xfrm>
            <a:off x="0" y="0"/>
            <a:ext cx="12192000" cy="633431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1" name="Google Shape;941;p78"/>
          <p:cNvSpPr txBox="1"/>
          <p:nvPr>
            <p:ph type="title"/>
          </p:nvPr>
        </p:nvSpPr>
        <p:spPr>
          <a:xfrm>
            <a:off x="8141110" y="639097"/>
            <a:ext cx="3401961" cy="368601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6600"/>
              <a:buFont typeface="Calibri"/>
              <a:buNone/>
            </a:pPr>
            <a:r>
              <a:rPr lang="en-US" sz="6600">
                <a:solidFill>
                  <a:srgbClr val="262626"/>
                </a:solidFill>
              </a:rPr>
              <a:t>57</a:t>
            </a:r>
            <a:r>
              <a:rPr baseline="30000" lang="en-US" sz="6600">
                <a:solidFill>
                  <a:srgbClr val="262626"/>
                </a:solidFill>
              </a:rPr>
              <a:t>th</a:t>
            </a:r>
            <a:r>
              <a:rPr lang="en-US" sz="6600">
                <a:solidFill>
                  <a:srgbClr val="262626"/>
                </a:solidFill>
              </a:rPr>
              <a:t> Frame</a:t>
            </a:r>
            <a:endParaRPr/>
          </a:p>
        </p:txBody>
      </p:sp>
      <p:pic>
        <p:nvPicPr>
          <p:cNvPr descr="A person wearing a suit and tie smiling at the camera&#10;&#10;Description automatically generated" id="942" name="Google Shape;942;p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63029" y="640081"/>
            <a:ext cx="5054156" cy="505415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43" name="Google Shape;943;p78"/>
          <p:cNvCxnSpPr/>
          <p:nvPr/>
        </p:nvCxnSpPr>
        <p:spPr>
          <a:xfrm>
            <a:off x="8209305" y="4343400"/>
            <a:ext cx="3200400" cy="0"/>
          </a:xfrm>
          <a:prstGeom prst="straightConnector1">
            <a:avLst/>
          </a:prstGeom>
          <a:noFill/>
          <a:ln cap="flat" cmpd="sng" w="9525">
            <a:solidFill>
              <a:schemeClr val="dk2">
                <a:alpha val="89803"/>
              </a:scheme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44" name="Google Shape;944;p7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5" name="Google Shape;945;p78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49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p79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1" name="Google Shape;951;p79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52" name="Google Shape;952;p79"/>
          <p:cNvCxnSpPr/>
          <p:nvPr/>
        </p:nvCxnSpPr>
        <p:spPr>
          <a:xfrm>
            <a:off x="1207658" y="4343400"/>
            <a:ext cx="987552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53" name="Google Shape;953;p79"/>
          <p:cNvSpPr/>
          <p:nvPr/>
        </p:nvSpPr>
        <p:spPr>
          <a:xfrm>
            <a:off x="0" y="0"/>
            <a:ext cx="12192000" cy="633431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4" name="Google Shape;954;p79"/>
          <p:cNvSpPr txBox="1"/>
          <p:nvPr>
            <p:ph type="title"/>
          </p:nvPr>
        </p:nvSpPr>
        <p:spPr>
          <a:xfrm>
            <a:off x="8141110" y="639097"/>
            <a:ext cx="3401961" cy="368601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6600"/>
              <a:buFont typeface="Calibri"/>
              <a:buNone/>
            </a:pPr>
            <a:r>
              <a:rPr lang="en-US" sz="6600">
                <a:solidFill>
                  <a:srgbClr val="262626"/>
                </a:solidFill>
              </a:rPr>
              <a:t>58</a:t>
            </a:r>
            <a:r>
              <a:rPr baseline="30000" lang="en-US" sz="6600">
                <a:solidFill>
                  <a:srgbClr val="262626"/>
                </a:solidFill>
              </a:rPr>
              <a:t>th</a:t>
            </a:r>
            <a:r>
              <a:rPr lang="en-US" sz="6600">
                <a:solidFill>
                  <a:srgbClr val="262626"/>
                </a:solidFill>
              </a:rPr>
              <a:t> Frame</a:t>
            </a:r>
            <a:endParaRPr/>
          </a:p>
        </p:txBody>
      </p:sp>
      <p:pic>
        <p:nvPicPr>
          <p:cNvPr descr="A person wearing a suit and tie smiling at the camera&#10;&#10;Description automatically generated" id="955" name="Google Shape;955;p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63029" y="640081"/>
            <a:ext cx="5054156" cy="505415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56" name="Google Shape;956;p79"/>
          <p:cNvCxnSpPr/>
          <p:nvPr/>
        </p:nvCxnSpPr>
        <p:spPr>
          <a:xfrm>
            <a:off x="8209305" y="4343400"/>
            <a:ext cx="3200400" cy="0"/>
          </a:xfrm>
          <a:prstGeom prst="straightConnector1">
            <a:avLst/>
          </a:prstGeom>
          <a:noFill/>
          <a:ln cap="flat" cmpd="sng" w="9525">
            <a:solidFill>
              <a:schemeClr val="dk2">
                <a:alpha val="89803"/>
              </a:scheme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57" name="Google Shape;957;p79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8" name="Google Shape;958;p79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62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Google Shape;963;p80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4" name="Google Shape;964;p80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65" name="Google Shape;965;p80"/>
          <p:cNvCxnSpPr/>
          <p:nvPr/>
        </p:nvCxnSpPr>
        <p:spPr>
          <a:xfrm>
            <a:off x="1207658" y="4343400"/>
            <a:ext cx="987552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66" name="Google Shape;966;p80"/>
          <p:cNvSpPr/>
          <p:nvPr/>
        </p:nvSpPr>
        <p:spPr>
          <a:xfrm>
            <a:off x="0" y="0"/>
            <a:ext cx="12192000" cy="633431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7" name="Google Shape;967;p80"/>
          <p:cNvSpPr txBox="1"/>
          <p:nvPr>
            <p:ph type="title"/>
          </p:nvPr>
        </p:nvSpPr>
        <p:spPr>
          <a:xfrm>
            <a:off x="8141110" y="639097"/>
            <a:ext cx="3401961" cy="368601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6600"/>
              <a:buFont typeface="Calibri"/>
              <a:buNone/>
            </a:pPr>
            <a:r>
              <a:rPr lang="en-US" sz="6600">
                <a:solidFill>
                  <a:srgbClr val="262626"/>
                </a:solidFill>
              </a:rPr>
              <a:t>59</a:t>
            </a:r>
            <a:r>
              <a:rPr baseline="30000" lang="en-US" sz="6600">
                <a:solidFill>
                  <a:srgbClr val="262626"/>
                </a:solidFill>
              </a:rPr>
              <a:t>th</a:t>
            </a:r>
            <a:r>
              <a:rPr lang="en-US" sz="6600">
                <a:solidFill>
                  <a:srgbClr val="262626"/>
                </a:solidFill>
              </a:rPr>
              <a:t> Frame</a:t>
            </a:r>
            <a:endParaRPr/>
          </a:p>
        </p:txBody>
      </p:sp>
      <p:pic>
        <p:nvPicPr>
          <p:cNvPr descr="A person wearing a suit and tie smiling at the camera&#10;&#10;Description automatically generated" id="968" name="Google Shape;968;p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63029" y="640081"/>
            <a:ext cx="5054156" cy="505415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69" name="Google Shape;969;p80"/>
          <p:cNvCxnSpPr/>
          <p:nvPr/>
        </p:nvCxnSpPr>
        <p:spPr>
          <a:xfrm>
            <a:off x="8209305" y="4343400"/>
            <a:ext cx="3200400" cy="0"/>
          </a:xfrm>
          <a:prstGeom prst="straightConnector1">
            <a:avLst/>
          </a:prstGeom>
          <a:noFill/>
          <a:ln cap="flat" cmpd="sng" w="9525">
            <a:solidFill>
              <a:schemeClr val="dk2">
                <a:alpha val="89803"/>
              </a:scheme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70" name="Google Shape;970;p80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1" name="Google Shape;971;p80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p81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7" name="Google Shape;977;p81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78" name="Google Shape;978;p81"/>
          <p:cNvCxnSpPr/>
          <p:nvPr/>
        </p:nvCxnSpPr>
        <p:spPr>
          <a:xfrm>
            <a:off x="1207658" y="4343400"/>
            <a:ext cx="987552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79" name="Google Shape;979;p81"/>
          <p:cNvSpPr/>
          <p:nvPr/>
        </p:nvSpPr>
        <p:spPr>
          <a:xfrm>
            <a:off x="0" y="0"/>
            <a:ext cx="12192000" cy="633431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0" name="Google Shape;980;p81"/>
          <p:cNvSpPr txBox="1"/>
          <p:nvPr>
            <p:ph type="title"/>
          </p:nvPr>
        </p:nvSpPr>
        <p:spPr>
          <a:xfrm>
            <a:off x="8141110" y="639097"/>
            <a:ext cx="3401961" cy="368601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6600"/>
              <a:buFont typeface="Calibri"/>
              <a:buNone/>
            </a:pPr>
            <a:r>
              <a:rPr lang="en-US" sz="6600">
                <a:solidFill>
                  <a:srgbClr val="262626"/>
                </a:solidFill>
              </a:rPr>
              <a:t>60</a:t>
            </a:r>
            <a:r>
              <a:rPr baseline="30000" lang="en-US" sz="6600">
                <a:solidFill>
                  <a:srgbClr val="262626"/>
                </a:solidFill>
              </a:rPr>
              <a:t>th</a:t>
            </a:r>
            <a:r>
              <a:rPr lang="en-US" sz="6600">
                <a:solidFill>
                  <a:srgbClr val="262626"/>
                </a:solidFill>
              </a:rPr>
              <a:t> Frame</a:t>
            </a:r>
            <a:endParaRPr/>
          </a:p>
        </p:txBody>
      </p:sp>
      <p:pic>
        <p:nvPicPr>
          <p:cNvPr descr="A person wearing a suit and tie smiling at the camera&#10;&#10;Description automatically generated" id="981" name="Google Shape;981;p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63029" y="640081"/>
            <a:ext cx="5054156" cy="505415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82" name="Google Shape;982;p81"/>
          <p:cNvCxnSpPr/>
          <p:nvPr/>
        </p:nvCxnSpPr>
        <p:spPr>
          <a:xfrm>
            <a:off x="8209305" y="4343400"/>
            <a:ext cx="3200400" cy="0"/>
          </a:xfrm>
          <a:prstGeom prst="straightConnector1">
            <a:avLst/>
          </a:prstGeom>
          <a:noFill/>
          <a:ln cap="flat" cmpd="sng" w="9525">
            <a:solidFill>
              <a:schemeClr val="dk2">
                <a:alpha val="89803"/>
              </a:scheme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83" name="Google Shape;983;p81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4" name="Google Shape;984;p81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88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Google Shape;989;p82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0" name="Google Shape;990;p82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91" name="Google Shape;991;p82"/>
          <p:cNvCxnSpPr/>
          <p:nvPr/>
        </p:nvCxnSpPr>
        <p:spPr>
          <a:xfrm>
            <a:off x="1207658" y="4343400"/>
            <a:ext cx="987552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92" name="Google Shape;992;p82"/>
          <p:cNvSpPr/>
          <p:nvPr/>
        </p:nvSpPr>
        <p:spPr>
          <a:xfrm>
            <a:off x="0" y="0"/>
            <a:ext cx="12192000" cy="633431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3" name="Google Shape;993;p82"/>
          <p:cNvSpPr txBox="1"/>
          <p:nvPr>
            <p:ph type="title"/>
          </p:nvPr>
        </p:nvSpPr>
        <p:spPr>
          <a:xfrm>
            <a:off x="8141110" y="639097"/>
            <a:ext cx="3401961" cy="368601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6600"/>
              <a:buFont typeface="Calibri"/>
              <a:buNone/>
            </a:pPr>
            <a:r>
              <a:rPr lang="en-US" sz="6600">
                <a:solidFill>
                  <a:srgbClr val="262626"/>
                </a:solidFill>
              </a:rPr>
              <a:t>61</a:t>
            </a:r>
            <a:r>
              <a:rPr baseline="30000" lang="en-US" sz="6600">
                <a:solidFill>
                  <a:srgbClr val="262626"/>
                </a:solidFill>
              </a:rPr>
              <a:t>st</a:t>
            </a:r>
            <a:r>
              <a:rPr lang="en-US" sz="6600">
                <a:solidFill>
                  <a:srgbClr val="262626"/>
                </a:solidFill>
              </a:rPr>
              <a:t> Frame</a:t>
            </a:r>
            <a:endParaRPr/>
          </a:p>
        </p:txBody>
      </p:sp>
      <p:pic>
        <p:nvPicPr>
          <p:cNvPr descr="A person wearing a suit and tie smiling at the camera&#10;&#10;Description automatically generated" id="994" name="Google Shape;994;p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63029" y="640081"/>
            <a:ext cx="5054156" cy="505415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95" name="Google Shape;995;p82"/>
          <p:cNvCxnSpPr/>
          <p:nvPr/>
        </p:nvCxnSpPr>
        <p:spPr>
          <a:xfrm>
            <a:off x="8209305" y="4343400"/>
            <a:ext cx="3200400" cy="0"/>
          </a:xfrm>
          <a:prstGeom prst="straightConnector1">
            <a:avLst/>
          </a:prstGeom>
          <a:noFill/>
          <a:ln cap="flat" cmpd="sng" w="9525">
            <a:solidFill>
              <a:schemeClr val="dk2">
                <a:alpha val="89803"/>
              </a:scheme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96" name="Google Shape;996;p82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7" name="Google Shape;997;p82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0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p83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3" name="Google Shape;1003;p83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04" name="Google Shape;1004;p83"/>
          <p:cNvCxnSpPr/>
          <p:nvPr/>
        </p:nvCxnSpPr>
        <p:spPr>
          <a:xfrm>
            <a:off x="1207658" y="4343400"/>
            <a:ext cx="987552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05" name="Google Shape;1005;p83"/>
          <p:cNvSpPr/>
          <p:nvPr/>
        </p:nvSpPr>
        <p:spPr>
          <a:xfrm>
            <a:off x="0" y="0"/>
            <a:ext cx="12192000" cy="633431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6" name="Google Shape;1006;p83"/>
          <p:cNvSpPr txBox="1"/>
          <p:nvPr>
            <p:ph type="title"/>
          </p:nvPr>
        </p:nvSpPr>
        <p:spPr>
          <a:xfrm>
            <a:off x="8141110" y="639097"/>
            <a:ext cx="3401961" cy="368601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6600"/>
              <a:buFont typeface="Calibri"/>
              <a:buNone/>
            </a:pPr>
            <a:r>
              <a:rPr lang="en-US" sz="6600">
                <a:solidFill>
                  <a:srgbClr val="262626"/>
                </a:solidFill>
              </a:rPr>
              <a:t>62</a:t>
            </a:r>
            <a:r>
              <a:rPr baseline="30000" lang="en-US" sz="6600">
                <a:solidFill>
                  <a:srgbClr val="262626"/>
                </a:solidFill>
              </a:rPr>
              <a:t>nd</a:t>
            </a:r>
            <a:r>
              <a:rPr lang="en-US" sz="6600">
                <a:solidFill>
                  <a:srgbClr val="262626"/>
                </a:solidFill>
              </a:rPr>
              <a:t> Frame</a:t>
            </a:r>
            <a:endParaRPr/>
          </a:p>
        </p:txBody>
      </p:sp>
      <p:pic>
        <p:nvPicPr>
          <p:cNvPr descr="A person wearing a suit and tie smiling at the camera&#10;&#10;Description automatically generated" id="1007" name="Google Shape;1007;p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63029" y="640081"/>
            <a:ext cx="5054156" cy="505415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08" name="Google Shape;1008;p83"/>
          <p:cNvCxnSpPr/>
          <p:nvPr/>
        </p:nvCxnSpPr>
        <p:spPr>
          <a:xfrm>
            <a:off x="8209305" y="4343400"/>
            <a:ext cx="3200400" cy="0"/>
          </a:xfrm>
          <a:prstGeom prst="straightConnector1">
            <a:avLst/>
          </a:prstGeom>
          <a:noFill/>
          <a:ln cap="flat" cmpd="sng" w="9525">
            <a:solidFill>
              <a:schemeClr val="dk2">
                <a:alpha val="89803"/>
              </a:scheme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09" name="Google Shape;1009;p83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0" name="Google Shape;1010;p83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1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21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98" name="Google Shape;198;p21"/>
          <p:cNvCxnSpPr/>
          <p:nvPr/>
        </p:nvCxnSpPr>
        <p:spPr>
          <a:xfrm>
            <a:off x="1207658" y="4343400"/>
            <a:ext cx="987552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9" name="Google Shape;199;p21"/>
          <p:cNvSpPr/>
          <p:nvPr/>
        </p:nvSpPr>
        <p:spPr>
          <a:xfrm>
            <a:off x="0" y="0"/>
            <a:ext cx="12192000" cy="633431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Google Shape;200;p21"/>
          <p:cNvSpPr txBox="1"/>
          <p:nvPr>
            <p:ph type="title"/>
          </p:nvPr>
        </p:nvSpPr>
        <p:spPr>
          <a:xfrm>
            <a:off x="7606145" y="284711"/>
            <a:ext cx="4042063" cy="404039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100000"/>
              <a:buFont typeface="Calibri"/>
              <a:buNone/>
            </a:pPr>
            <a:r>
              <a:rPr lang="en-US" sz="6600">
                <a:solidFill>
                  <a:srgbClr val="262626"/>
                </a:solidFill>
              </a:rPr>
              <a:t>Bush Image After Delaunay Triangulation</a:t>
            </a:r>
            <a:endParaRPr/>
          </a:p>
        </p:txBody>
      </p:sp>
      <p:pic>
        <p:nvPicPr>
          <p:cNvPr descr="A person wearing a red neck tie&#10;&#10;Description automatically generated" id="201" name="Google Shape;201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76486" y="315884"/>
            <a:ext cx="5726678" cy="572667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2" name="Google Shape;202;p21"/>
          <p:cNvCxnSpPr/>
          <p:nvPr/>
        </p:nvCxnSpPr>
        <p:spPr>
          <a:xfrm>
            <a:off x="8209305" y="4343400"/>
            <a:ext cx="3200400" cy="0"/>
          </a:xfrm>
          <a:prstGeom prst="straightConnector1">
            <a:avLst/>
          </a:prstGeom>
          <a:noFill/>
          <a:ln cap="flat" cmpd="sng" w="9525">
            <a:solidFill>
              <a:schemeClr val="dk2">
                <a:alpha val="89803"/>
              </a:scheme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03" name="Google Shape;203;p21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21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8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6" name="Google Shape;1016;p84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17" name="Google Shape;1017;p84"/>
          <p:cNvCxnSpPr/>
          <p:nvPr/>
        </p:nvCxnSpPr>
        <p:spPr>
          <a:xfrm>
            <a:off x="1207658" y="4343400"/>
            <a:ext cx="987552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18" name="Google Shape;1018;p84"/>
          <p:cNvSpPr/>
          <p:nvPr/>
        </p:nvSpPr>
        <p:spPr>
          <a:xfrm>
            <a:off x="0" y="0"/>
            <a:ext cx="12192000" cy="633431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9" name="Google Shape;1019;p84"/>
          <p:cNvSpPr txBox="1"/>
          <p:nvPr>
            <p:ph type="title"/>
          </p:nvPr>
        </p:nvSpPr>
        <p:spPr>
          <a:xfrm>
            <a:off x="8141110" y="639097"/>
            <a:ext cx="3401961" cy="368601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6600"/>
              <a:buFont typeface="Calibri"/>
              <a:buNone/>
            </a:pPr>
            <a:r>
              <a:rPr lang="en-US" sz="6600">
                <a:solidFill>
                  <a:srgbClr val="262626"/>
                </a:solidFill>
              </a:rPr>
              <a:t>63</a:t>
            </a:r>
            <a:r>
              <a:rPr baseline="30000" lang="en-US" sz="6600">
                <a:solidFill>
                  <a:srgbClr val="262626"/>
                </a:solidFill>
              </a:rPr>
              <a:t>rd</a:t>
            </a:r>
            <a:r>
              <a:rPr lang="en-US" sz="6600">
                <a:solidFill>
                  <a:srgbClr val="262626"/>
                </a:solidFill>
              </a:rPr>
              <a:t> Frame</a:t>
            </a:r>
            <a:endParaRPr/>
          </a:p>
        </p:txBody>
      </p:sp>
      <p:pic>
        <p:nvPicPr>
          <p:cNvPr descr="A person wearing a suit and tie smiling at the camera&#10;&#10;Description automatically generated" id="1020" name="Google Shape;1020;p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63029" y="640081"/>
            <a:ext cx="5054156" cy="505415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21" name="Google Shape;1021;p84"/>
          <p:cNvCxnSpPr/>
          <p:nvPr/>
        </p:nvCxnSpPr>
        <p:spPr>
          <a:xfrm>
            <a:off x="8209305" y="4343400"/>
            <a:ext cx="3200400" cy="0"/>
          </a:xfrm>
          <a:prstGeom prst="straightConnector1">
            <a:avLst/>
          </a:prstGeom>
          <a:noFill/>
          <a:ln cap="flat" cmpd="sng" w="9525">
            <a:solidFill>
              <a:schemeClr val="dk2">
                <a:alpha val="89803"/>
              </a:scheme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22" name="Google Shape;1022;p84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3" name="Google Shape;1023;p84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27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Google Shape;1028;p85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9" name="Google Shape;1029;p8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30" name="Google Shape;1030;p85"/>
          <p:cNvCxnSpPr/>
          <p:nvPr/>
        </p:nvCxnSpPr>
        <p:spPr>
          <a:xfrm>
            <a:off x="1207658" y="4343400"/>
            <a:ext cx="987552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31" name="Google Shape;1031;p85"/>
          <p:cNvSpPr/>
          <p:nvPr/>
        </p:nvSpPr>
        <p:spPr>
          <a:xfrm>
            <a:off x="0" y="0"/>
            <a:ext cx="12192000" cy="633431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2" name="Google Shape;1032;p85"/>
          <p:cNvSpPr txBox="1"/>
          <p:nvPr>
            <p:ph type="title"/>
          </p:nvPr>
        </p:nvSpPr>
        <p:spPr>
          <a:xfrm>
            <a:off x="8141110" y="639097"/>
            <a:ext cx="3401961" cy="368601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6600"/>
              <a:buFont typeface="Calibri"/>
              <a:buNone/>
            </a:pPr>
            <a:r>
              <a:rPr lang="en-US" sz="6600">
                <a:solidFill>
                  <a:srgbClr val="262626"/>
                </a:solidFill>
              </a:rPr>
              <a:t>64</a:t>
            </a:r>
            <a:r>
              <a:rPr baseline="30000" lang="en-US" sz="6600">
                <a:solidFill>
                  <a:srgbClr val="262626"/>
                </a:solidFill>
              </a:rPr>
              <a:t>th</a:t>
            </a:r>
            <a:r>
              <a:rPr lang="en-US" sz="6600">
                <a:solidFill>
                  <a:srgbClr val="262626"/>
                </a:solidFill>
              </a:rPr>
              <a:t> Frame</a:t>
            </a:r>
            <a:endParaRPr/>
          </a:p>
        </p:txBody>
      </p:sp>
      <p:pic>
        <p:nvPicPr>
          <p:cNvPr descr="A person wearing a suit and tie smiling at the camera&#10;&#10;Description automatically generated" id="1033" name="Google Shape;1033;p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63029" y="640081"/>
            <a:ext cx="5054156" cy="505415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34" name="Google Shape;1034;p85"/>
          <p:cNvCxnSpPr/>
          <p:nvPr/>
        </p:nvCxnSpPr>
        <p:spPr>
          <a:xfrm>
            <a:off x="8209305" y="4343400"/>
            <a:ext cx="3200400" cy="0"/>
          </a:xfrm>
          <a:prstGeom prst="straightConnector1">
            <a:avLst/>
          </a:prstGeom>
          <a:noFill/>
          <a:ln cap="flat" cmpd="sng" w="9525">
            <a:solidFill>
              <a:schemeClr val="dk2">
                <a:alpha val="89803"/>
              </a:scheme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35" name="Google Shape;1035;p85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6" name="Google Shape;1036;p85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40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p8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2" name="Google Shape;1042;p86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43" name="Google Shape;1043;p86"/>
          <p:cNvCxnSpPr/>
          <p:nvPr/>
        </p:nvCxnSpPr>
        <p:spPr>
          <a:xfrm>
            <a:off x="1207658" y="4343400"/>
            <a:ext cx="987552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44" name="Google Shape;1044;p86"/>
          <p:cNvSpPr/>
          <p:nvPr/>
        </p:nvSpPr>
        <p:spPr>
          <a:xfrm>
            <a:off x="0" y="0"/>
            <a:ext cx="12192000" cy="633431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5" name="Google Shape;1045;p86"/>
          <p:cNvSpPr txBox="1"/>
          <p:nvPr>
            <p:ph type="title"/>
          </p:nvPr>
        </p:nvSpPr>
        <p:spPr>
          <a:xfrm>
            <a:off x="8141110" y="639097"/>
            <a:ext cx="3401961" cy="368601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6600"/>
              <a:buFont typeface="Calibri"/>
              <a:buNone/>
            </a:pPr>
            <a:r>
              <a:rPr lang="en-US" sz="6600">
                <a:solidFill>
                  <a:srgbClr val="262626"/>
                </a:solidFill>
              </a:rPr>
              <a:t>65</a:t>
            </a:r>
            <a:r>
              <a:rPr baseline="30000" lang="en-US" sz="6600">
                <a:solidFill>
                  <a:srgbClr val="262626"/>
                </a:solidFill>
              </a:rPr>
              <a:t>th</a:t>
            </a:r>
            <a:r>
              <a:rPr lang="en-US" sz="6600">
                <a:solidFill>
                  <a:srgbClr val="262626"/>
                </a:solidFill>
              </a:rPr>
              <a:t> Frame</a:t>
            </a:r>
            <a:endParaRPr/>
          </a:p>
        </p:txBody>
      </p:sp>
      <p:pic>
        <p:nvPicPr>
          <p:cNvPr descr="A person wearing a suit and tie smiling at the camera&#10;&#10;Description automatically generated" id="1046" name="Google Shape;1046;p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63029" y="640081"/>
            <a:ext cx="5054156" cy="505415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47" name="Google Shape;1047;p86"/>
          <p:cNvCxnSpPr/>
          <p:nvPr/>
        </p:nvCxnSpPr>
        <p:spPr>
          <a:xfrm>
            <a:off x="8209305" y="4343400"/>
            <a:ext cx="3200400" cy="0"/>
          </a:xfrm>
          <a:prstGeom prst="straightConnector1">
            <a:avLst/>
          </a:prstGeom>
          <a:noFill/>
          <a:ln cap="flat" cmpd="sng" w="9525">
            <a:solidFill>
              <a:schemeClr val="dk2">
                <a:alpha val="89803"/>
              </a:scheme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48" name="Google Shape;1048;p86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9" name="Google Shape;1049;p8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53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p87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5" name="Google Shape;1055;p8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56" name="Google Shape;1056;p87"/>
          <p:cNvCxnSpPr/>
          <p:nvPr/>
        </p:nvCxnSpPr>
        <p:spPr>
          <a:xfrm>
            <a:off x="1207658" y="4343400"/>
            <a:ext cx="987552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57" name="Google Shape;1057;p87"/>
          <p:cNvSpPr/>
          <p:nvPr/>
        </p:nvSpPr>
        <p:spPr>
          <a:xfrm>
            <a:off x="0" y="0"/>
            <a:ext cx="12192000" cy="633431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8" name="Google Shape;1058;p87"/>
          <p:cNvSpPr txBox="1"/>
          <p:nvPr>
            <p:ph type="title"/>
          </p:nvPr>
        </p:nvSpPr>
        <p:spPr>
          <a:xfrm>
            <a:off x="8141110" y="639097"/>
            <a:ext cx="3401961" cy="368601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6600"/>
              <a:buFont typeface="Calibri"/>
              <a:buNone/>
            </a:pPr>
            <a:r>
              <a:rPr lang="en-US" sz="6600">
                <a:solidFill>
                  <a:srgbClr val="262626"/>
                </a:solidFill>
              </a:rPr>
              <a:t>66</a:t>
            </a:r>
            <a:r>
              <a:rPr baseline="30000" lang="en-US" sz="6600">
                <a:solidFill>
                  <a:srgbClr val="262626"/>
                </a:solidFill>
              </a:rPr>
              <a:t>th</a:t>
            </a:r>
            <a:r>
              <a:rPr lang="en-US" sz="6600">
                <a:solidFill>
                  <a:srgbClr val="262626"/>
                </a:solidFill>
              </a:rPr>
              <a:t> Frame</a:t>
            </a:r>
            <a:endParaRPr/>
          </a:p>
        </p:txBody>
      </p:sp>
      <p:pic>
        <p:nvPicPr>
          <p:cNvPr descr="A person wearing a suit and tie smiling at the camera&#10;&#10;Description automatically generated" id="1059" name="Google Shape;1059;p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63029" y="640081"/>
            <a:ext cx="5054156" cy="505415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60" name="Google Shape;1060;p87"/>
          <p:cNvCxnSpPr/>
          <p:nvPr/>
        </p:nvCxnSpPr>
        <p:spPr>
          <a:xfrm>
            <a:off x="8209305" y="4343400"/>
            <a:ext cx="3200400" cy="0"/>
          </a:xfrm>
          <a:prstGeom prst="straightConnector1">
            <a:avLst/>
          </a:prstGeom>
          <a:noFill/>
          <a:ln cap="flat" cmpd="sng" w="9525">
            <a:solidFill>
              <a:schemeClr val="dk2">
                <a:alpha val="89803"/>
              </a:scheme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61" name="Google Shape;1061;p87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2" name="Google Shape;1062;p87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66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067;p88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8" name="Google Shape;1068;p8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69" name="Google Shape;1069;p88"/>
          <p:cNvCxnSpPr/>
          <p:nvPr/>
        </p:nvCxnSpPr>
        <p:spPr>
          <a:xfrm>
            <a:off x="1207658" y="4343400"/>
            <a:ext cx="987552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70" name="Google Shape;1070;p88"/>
          <p:cNvSpPr/>
          <p:nvPr/>
        </p:nvSpPr>
        <p:spPr>
          <a:xfrm>
            <a:off x="0" y="0"/>
            <a:ext cx="12192000" cy="633431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1" name="Google Shape;1071;p88"/>
          <p:cNvSpPr txBox="1"/>
          <p:nvPr>
            <p:ph type="title"/>
          </p:nvPr>
        </p:nvSpPr>
        <p:spPr>
          <a:xfrm>
            <a:off x="8141110" y="639097"/>
            <a:ext cx="3401961" cy="368601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6600"/>
              <a:buFont typeface="Calibri"/>
              <a:buNone/>
            </a:pPr>
            <a:r>
              <a:rPr lang="en-US" sz="6600">
                <a:solidFill>
                  <a:srgbClr val="262626"/>
                </a:solidFill>
              </a:rPr>
              <a:t>67</a:t>
            </a:r>
            <a:r>
              <a:rPr baseline="30000" lang="en-US" sz="6600">
                <a:solidFill>
                  <a:srgbClr val="262626"/>
                </a:solidFill>
              </a:rPr>
              <a:t>th</a:t>
            </a:r>
            <a:r>
              <a:rPr lang="en-US" sz="6600">
                <a:solidFill>
                  <a:srgbClr val="262626"/>
                </a:solidFill>
              </a:rPr>
              <a:t> Frame</a:t>
            </a:r>
            <a:endParaRPr/>
          </a:p>
        </p:txBody>
      </p:sp>
      <p:pic>
        <p:nvPicPr>
          <p:cNvPr descr="A person wearing a suit and tie smiling at the camera&#10;&#10;Description automatically generated" id="1072" name="Google Shape;1072;p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63029" y="640081"/>
            <a:ext cx="5054156" cy="505415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73" name="Google Shape;1073;p88"/>
          <p:cNvCxnSpPr/>
          <p:nvPr/>
        </p:nvCxnSpPr>
        <p:spPr>
          <a:xfrm>
            <a:off x="8209305" y="4343400"/>
            <a:ext cx="3200400" cy="0"/>
          </a:xfrm>
          <a:prstGeom prst="straightConnector1">
            <a:avLst/>
          </a:prstGeom>
          <a:noFill/>
          <a:ln cap="flat" cmpd="sng" w="9525">
            <a:solidFill>
              <a:schemeClr val="dk2">
                <a:alpha val="89803"/>
              </a:scheme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74" name="Google Shape;1074;p8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5" name="Google Shape;1075;p88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79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Google Shape;1080;p89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1" name="Google Shape;1081;p89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82" name="Google Shape;1082;p89"/>
          <p:cNvCxnSpPr/>
          <p:nvPr/>
        </p:nvCxnSpPr>
        <p:spPr>
          <a:xfrm>
            <a:off x="1207658" y="4343400"/>
            <a:ext cx="987552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83" name="Google Shape;1083;p89"/>
          <p:cNvSpPr/>
          <p:nvPr/>
        </p:nvSpPr>
        <p:spPr>
          <a:xfrm>
            <a:off x="0" y="0"/>
            <a:ext cx="12192000" cy="633431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4" name="Google Shape;1084;p89"/>
          <p:cNvSpPr txBox="1"/>
          <p:nvPr>
            <p:ph type="title"/>
          </p:nvPr>
        </p:nvSpPr>
        <p:spPr>
          <a:xfrm>
            <a:off x="8141110" y="639097"/>
            <a:ext cx="3401961" cy="368601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6600"/>
              <a:buFont typeface="Calibri"/>
              <a:buNone/>
            </a:pPr>
            <a:r>
              <a:rPr lang="en-US" sz="6600">
                <a:solidFill>
                  <a:srgbClr val="262626"/>
                </a:solidFill>
              </a:rPr>
              <a:t>68</a:t>
            </a:r>
            <a:r>
              <a:rPr baseline="30000" lang="en-US" sz="6600">
                <a:solidFill>
                  <a:srgbClr val="262626"/>
                </a:solidFill>
              </a:rPr>
              <a:t>th</a:t>
            </a:r>
            <a:r>
              <a:rPr lang="en-US" sz="6600">
                <a:solidFill>
                  <a:srgbClr val="262626"/>
                </a:solidFill>
              </a:rPr>
              <a:t> Frame</a:t>
            </a:r>
            <a:endParaRPr/>
          </a:p>
        </p:txBody>
      </p:sp>
      <p:pic>
        <p:nvPicPr>
          <p:cNvPr descr="A person wearing a suit and tie smiling at the camera&#10;&#10;Description automatically generated" id="1085" name="Google Shape;1085;p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63029" y="640081"/>
            <a:ext cx="5054156" cy="505415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86" name="Google Shape;1086;p89"/>
          <p:cNvCxnSpPr/>
          <p:nvPr/>
        </p:nvCxnSpPr>
        <p:spPr>
          <a:xfrm>
            <a:off x="8209305" y="4343400"/>
            <a:ext cx="3200400" cy="0"/>
          </a:xfrm>
          <a:prstGeom prst="straightConnector1">
            <a:avLst/>
          </a:prstGeom>
          <a:noFill/>
          <a:ln cap="flat" cmpd="sng" w="9525">
            <a:solidFill>
              <a:schemeClr val="dk2">
                <a:alpha val="89803"/>
              </a:scheme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87" name="Google Shape;1087;p89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8" name="Google Shape;1088;p89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" name="Google Shape;1093;p90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4" name="Google Shape;1094;p90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95" name="Google Shape;1095;p90"/>
          <p:cNvCxnSpPr/>
          <p:nvPr/>
        </p:nvCxnSpPr>
        <p:spPr>
          <a:xfrm>
            <a:off x="1207658" y="4343400"/>
            <a:ext cx="987552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96" name="Google Shape;1096;p90"/>
          <p:cNvSpPr/>
          <p:nvPr/>
        </p:nvSpPr>
        <p:spPr>
          <a:xfrm>
            <a:off x="0" y="0"/>
            <a:ext cx="12192000" cy="633431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7" name="Google Shape;1097;p90"/>
          <p:cNvSpPr txBox="1"/>
          <p:nvPr>
            <p:ph type="title"/>
          </p:nvPr>
        </p:nvSpPr>
        <p:spPr>
          <a:xfrm>
            <a:off x="8141110" y="639097"/>
            <a:ext cx="3401961" cy="368601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6600"/>
              <a:buFont typeface="Calibri"/>
              <a:buNone/>
            </a:pPr>
            <a:r>
              <a:rPr lang="en-US" sz="6600">
                <a:solidFill>
                  <a:srgbClr val="262626"/>
                </a:solidFill>
              </a:rPr>
              <a:t>69</a:t>
            </a:r>
            <a:r>
              <a:rPr baseline="30000" lang="en-US" sz="6600">
                <a:solidFill>
                  <a:srgbClr val="262626"/>
                </a:solidFill>
              </a:rPr>
              <a:t>th</a:t>
            </a:r>
            <a:r>
              <a:rPr lang="en-US" sz="6600">
                <a:solidFill>
                  <a:srgbClr val="262626"/>
                </a:solidFill>
              </a:rPr>
              <a:t> Frame</a:t>
            </a:r>
            <a:endParaRPr/>
          </a:p>
        </p:txBody>
      </p:sp>
      <p:pic>
        <p:nvPicPr>
          <p:cNvPr descr="A person wearing a suit and tie smiling at the camera&#10;&#10;Description automatically generated" id="1098" name="Google Shape;1098;p9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63029" y="640081"/>
            <a:ext cx="5054156" cy="505415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99" name="Google Shape;1099;p90"/>
          <p:cNvCxnSpPr/>
          <p:nvPr/>
        </p:nvCxnSpPr>
        <p:spPr>
          <a:xfrm>
            <a:off x="8209305" y="4343400"/>
            <a:ext cx="3200400" cy="0"/>
          </a:xfrm>
          <a:prstGeom prst="straightConnector1">
            <a:avLst/>
          </a:prstGeom>
          <a:noFill/>
          <a:ln cap="flat" cmpd="sng" w="9525">
            <a:solidFill>
              <a:schemeClr val="dk2">
                <a:alpha val="89803"/>
              </a:scheme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00" name="Google Shape;1100;p90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1" name="Google Shape;1101;p90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5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Google Shape;1106;p91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7" name="Google Shape;1107;p91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08" name="Google Shape;1108;p91"/>
          <p:cNvCxnSpPr/>
          <p:nvPr/>
        </p:nvCxnSpPr>
        <p:spPr>
          <a:xfrm>
            <a:off x="1207658" y="4343400"/>
            <a:ext cx="987552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09" name="Google Shape;1109;p91"/>
          <p:cNvSpPr/>
          <p:nvPr/>
        </p:nvSpPr>
        <p:spPr>
          <a:xfrm>
            <a:off x="0" y="0"/>
            <a:ext cx="12192000" cy="633431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0" name="Google Shape;1110;p91"/>
          <p:cNvSpPr txBox="1"/>
          <p:nvPr>
            <p:ph type="title"/>
          </p:nvPr>
        </p:nvSpPr>
        <p:spPr>
          <a:xfrm>
            <a:off x="8141110" y="639097"/>
            <a:ext cx="3401961" cy="368601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6600"/>
              <a:buFont typeface="Calibri"/>
              <a:buNone/>
            </a:pPr>
            <a:r>
              <a:rPr lang="en-US" sz="6600">
                <a:solidFill>
                  <a:srgbClr val="262626"/>
                </a:solidFill>
              </a:rPr>
              <a:t>70</a:t>
            </a:r>
            <a:r>
              <a:rPr baseline="30000" lang="en-US" sz="6600">
                <a:solidFill>
                  <a:srgbClr val="262626"/>
                </a:solidFill>
              </a:rPr>
              <a:t>th</a:t>
            </a:r>
            <a:r>
              <a:rPr lang="en-US" sz="6600">
                <a:solidFill>
                  <a:srgbClr val="262626"/>
                </a:solidFill>
              </a:rPr>
              <a:t> Frame</a:t>
            </a:r>
            <a:endParaRPr/>
          </a:p>
        </p:txBody>
      </p:sp>
      <p:pic>
        <p:nvPicPr>
          <p:cNvPr descr="A person wearing a suit and tie smiling at the camera&#10;&#10;Description automatically generated" id="1111" name="Google Shape;1111;p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63029" y="640081"/>
            <a:ext cx="5054156" cy="505415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12" name="Google Shape;1112;p91"/>
          <p:cNvCxnSpPr/>
          <p:nvPr/>
        </p:nvCxnSpPr>
        <p:spPr>
          <a:xfrm>
            <a:off x="8209305" y="4343400"/>
            <a:ext cx="3200400" cy="0"/>
          </a:xfrm>
          <a:prstGeom prst="straightConnector1">
            <a:avLst/>
          </a:prstGeom>
          <a:noFill/>
          <a:ln cap="flat" cmpd="sng" w="9525">
            <a:solidFill>
              <a:schemeClr val="dk2">
                <a:alpha val="89803"/>
              </a:scheme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13" name="Google Shape;1113;p91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4" name="Google Shape;1114;p91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18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Google Shape;1119;p92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0" name="Google Shape;1120;p92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21" name="Google Shape;1121;p92"/>
          <p:cNvCxnSpPr/>
          <p:nvPr/>
        </p:nvCxnSpPr>
        <p:spPr>
          <a:xfrm>
            <a:off x="1207658" y="4343400"/>
            <a:ext cx="987552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22" name="Google Shape;1122;p92"/>
          <p:cNvSpPr/>
          <p:nvPr/>
        </p:nvSpPr>
        <p:spPr>
          <a:xfrm>
            <a:off x="0" y="0"/>
            <a:ext cx="12192000" cy="633431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3" name="Google Shape;1123;p92"/>
          <p:cNvSpPr txBox="1"/>
          <p:nvPr>
            <p:ph type="title"/>
          </p:nvPr>
        </p:nvSpPr>
        <p:spPr>
          <a:xfrm>
            <a:off x="8141110" y="639097"/>
            <a:ext cx="3401961" cy="368601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6600"/>
              <a:buFont typeface="Calibri"/>
              <a:buNone/>
            </a:pPr>
            <a:r>
              <a:rPr lang="en-US" sz="6600">
                <a:solidFill>
                  <a:srgbClr val="262626"/>
                </a:solidFill>
              </a:rPr>
              <a:t>71</a:t>
            </a:r>
            <a:r>
              <a:rPr baseline="30000" lang="en-US" sz="6600">
                <a:solidFill>
                  <a:srgbClr val="262626"/>
                </a:solidFill>
              </a:rPr>
              <a:t>st</a:t>
            </a:r>
            <a:r>
              <a:rPr lang="en-US" sz="6600">
                <a:solidFill>
                  <a:srgbClr val="262626"/>
                </a:solidFill>
              </a:rPr>
              <a:t> Frame</a:t>
            </a:r>
            <a:endParaRPr/>
          </a:p>
        </p:txBody>
      </p:sp>
      <p:pic>
        <p:nvPicPr>
          <p:cNvPr descr="A person wearing a suit and tie smiling at the camera&#10;&#10;Description automatically generated" id="1124" name="Google Shape;1124;p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63029" y="640081"/>
            <a:ext cx="5054156" cy="505415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25" name="Google Shape;1125;p92"/>
          <p:cNvCxnSpPr/>
          <p:nvPr/>
        </p:nvCxnSpPr>
        <p:spPr>
          <a:xfrm>
            <a:off x="8209305" y="4343400"/>
            <a:ext cx="3200400" cy="0"/>
          </a:xfrm>
          <a:prstGeom prst="straightConnector1">
            <a:avLst/>
          </a:prstGeom>
          <a:noFill/>
          <a:ln cap="flat" cmpd="sng" w="9525">
            <a:solidFill>
              <a:schemeClr val="dk2">
                <a:alpha val="89803"/>
              </a:scheme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26" name="Google Shape;1126;p92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7" name="Google Shape;1127;p92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31" name="Shape 1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2" name="Google Shape;1132;p93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3" name="Google Shape;1133;p93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34" name="Google Shape;1134;p93"/>
          <p:cNvCxnSpPr/>
          <p:nvPr/>
        </p:nvCxnSpPr>
        <p:spPr>
          <a:xfrm>
            <a:off x="1207658" y="4343400"/>
            <a:ext cx="987552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35" name="Google Shape;1135;p93"/>
          <p:cNvSpPr/>
          <p:nvPr/>
        </p:nvSpPr>
        <p:spPr>
          <a:xfrm>
            <a:off x="0" y="0"/>
            <a:ext cx="12192000" cy="633431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6" name="Google Shape;1136;p93"/>
          <p:cNvSpPr txBox="1"/>
          <p:nvPr>
            <p:ph type="title"/>
          </p:nvPr>
        </p:nvSpPr>
        <p:spPr>
          <a:xfrm>
            <a:off x="8141110" y="639097"/>
            <a:ext cx="3401961" cy="368601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6600"/>
              <a:buFont typeface="Calibri"/>
              <a:buNone/>
            </a:pPr>
            <a:r>
              <a:rPr lang="en-US" sz="6600">
                <a:solidFill>
                  <a:srgbClr val="262626"/>
                </a:solidFill>
              </a:rPr>
              <a:t>72</a:t>
            </a:r>
            <a:r>
              <a:rPr baseline="30000" lang="en-US" sz="6600">
                <a:solidFill>
                  <a:srgbClr val="262626"/>
                </a:solidFill>
              </a:rPr>
              <a:t>nd</a:t>
            </a:r>
            <a:r>
              <a:rPr lang="en-US" sz="6600">
                <a:solidFill>
                  <a:srgbClr val="262626"/>
                </a:solidFill>
              </a:rPr>
              <a:t> Frame</a:t>
            </a:r>
            <a:endParaRPr/>
          </a:p>
        </p:txBody>
      </p:sp>
      <p:pic>
        <p:nvPicPr>
          <p:cNvPr descr="A person wearing a suit and tie smiling at the camera&#10;&#10;Description automatically generated" id="1137" name="Google Shape;1137;p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63029" y="640081"/>
            <a:ext cx="5054156" cy="505415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38" name="Google Shape;1138;p93"/>
          <p:cNvCxnSpPr/>
          <p:nvPr/>
        </p:nvCxnSpPr>
        <p:spPr>
          <a:xfrm>
            <a:off x="8209305" y="4343400"/>
            <a:ext cx="3200400" cy="0"/>
          </a:xfrm>
          <a:prstGeom prst="straightConnector1">
            <a:avLst/>
          </a:prstGeom>
          <a:noFill/>
          <a:ln cap="flat" cmpd="sng" w="9525">
            <a:solidFill>
              <a:schemeClr val="dk2">
                <a:alpha val="89803"/>
              </a:scheme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39" name="Google Shape;1139;p93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0" name="Google Shape;1140;p93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2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22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11" name="Google Shape;211;p22"/>
          <p:cNvCxnSpPr/>
          <p:nvPr/>
        </p:nvCxnSpPr>
        <p:spPr>
          <a:xfrm>
            <a:off x="1207658" y="4343400"/>
            <a:ext cx="987552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12" name="Google Shape;212;p22"/>
          <p:cNvSpPr/>
          <p:nvPr/>
        </p:nvSpPr>
        <p:spPr>
          <a:xfrm>
            <a:off x="0" y="0"/>
            <a:ext cx="12192000" cy="633431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p22"/>
          <p:cNvSpPr txBox="1"/>
          <p:nvPr>
            <p:ph type="title"/>
          </p:nvPr>
        </p:nvSpPr>
        <p:spPr>
          <a:xfrm>
            <a:off x="8141110" y="639097"/>
            <a:ext cx="3401961" cy="368601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6600"/>
              <a:buFont typeface="Calibri"/>
              <a:buNone/>
            </a:pPr>
            <a:r>
              <a:rPr lang="en-US" sz="6600">
                <a:solidFill>
                  <a:srgbClr val="262626"/>
                </a:solidFill>
              </a:rPr>
              <a:t>1</a:t>
            </a:r>
            <a:r>
              <a:rPr baseline="30000" lang="en-US" sz="6600">
                <a:solidFill>
                  <a:srgbClr val="262626"/>
                </a:solidFill>
              </a:rPr>
              <a:t>st</a:t>
            </a:r>
            <a:r>
              <a:rPr lang="en-US" sz="6600">
                <a:solidFill>
                  <a:srgbClr val="262626"/>
                </a:solidFill>
              </a:rPr>
              <a:t> Frame – Initial Image</a:t>
            </a:r>
            <a:endParaRPr/>
          </a:p>
        </p:txBody>
      </p:sp>
      <p:pic>
        <p:nvPicPr>
          <p:cNvPr descr="A person wearing a suit and tie&#10;&#10;Description automatically generated" id="214" name="Google Shape;214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63029" y="640081"/>
            <a:ext cx="5054156" cy="505415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5" name="Google Shape;215;p22"/>
          <p:cNvCxnSpPr/>
          <p:nvPr/>
        </p:nvCxnSpPr>
        <p:spPr>
          <a:xfrm>
            <a:off x="8209305" y="4343400"/>
            <a:ext cx="3200400" cy="0"/>
          </a:xfrm>
          <a:prstGeom prst="straightConnector1">
            <a:avLst/>
          </a:prstGeom>
          <a:noFill/>
          <a:ln cap="flat" cmpd="sng" w="9525">
            <a:solidFill>
              <a:schemeClr val="dk2">
                <a:alpha val="89803"/>
              </a:scheme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16" name="Google Shape;216;p22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22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44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" name="Google Shape;1145;p9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6" name="Google Shape;1146;p94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47" name="Google Shape;1147;p94"/>
          <p:cNvCxnSpPr/>
          <p:nvPr/>
        </p:nvCxnSpPr>
        <p:spPr>
          <a:xfrm>
            <a:off x="1207658" y="4343400"/>
            <a:ext cx="987552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48" name="Google Shape;1148;p94"/>
          <p:cNvSpPr/>
          <p:nvPr/>
        </p:nvSpPr>
        <p:spPr>
          <a:xfrm>
            <a:off x="0" y="0"/>
            <a:ext cx="12192000" cy="633431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9" name="Google Shape;1149;p94"/>
          <p:cNvSpPr txBox="1"/>
          <p:nvPr>
            <p:ph type="title"/>
          </p:nvPr>
        </p:nvSpPr>
        <p:spPr>
          <a:xfrm>
            <a:off x="8141110" y="639097"/>
            <a:ext cx="3401961" cy="368601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6600"/>
              <a:buFont typeface="Calibri"/>
              <a:buNone/>
            </a:pPr>
            <a:r>
              <a:rPr lang="en-US" sz="6600">
                <a:solidFill>
                  <a:srgbClr val="262626"/>
                </a:solidFill>
              </a:rPr>
              <a:t>73</a:t>
            </a:r>
            <a:r>
              <a:rPr baseline="30000" lang="en-US" sz="6600">
                <a:solidFill>
                  <a:srgbClr val="262626"/>
                </a:solidFill>
              </a:rPr>
              <a:t>rd</a:t>
            </a:r>
            <a:r>
              <a:rPr lang="en-US" sz="6600">
                <a:solidFill>
                  <a:srgbClr val="262626"/>
                </a:solidFill>
              </a:rPr>
              <a:t> Frame</a:t>
            </a:r>
            <a:endParaRPr/>
          </a:p>
        </p:txBody>
      </p:sp>
      <p:pic>
        <p:nvPicPr>
          <p:cNvPr id="1150" name="Google Shape;1150;p9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63029" y="640081"/>
            <a:ext cx="5054156" cy="505415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51" name="Google Shape;1151;p94"/>
          <p:cNvCxnSpPr/>
          <p:nvPr/>
        </p:nvCxnSpPr>
        <p:spPr>
          <a:xfrm>
            <a:off x="8209305" y="4343400"/>
            <a:ext cx="3200400" cy="0"/>
          </a:xfrm>
          <a:prstGeom prst="straightConnector1">
            <a:avLst/>
          </a:prstGeom>
          <a:noFill/>
          <a:ln cap="flat" cmpd="sng" w="9525">
            <a:solidFill>
              <a:schemeClr val="dk2">
                <a:alpha val="89803"/>
              </a:scheme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52" name="Google Shape;1152;p94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3" name="Google Shape;1153;p94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57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Google Shape;1158;p95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9" name="Google Shape;1159;p9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60" name="Google Shape;1160;p95"/>
          <p:cNvCxnSpPr/>
          <p:nvPr/>
        </p:nvCxnSpPr>
        <p:spPr>
          <a:xfrm>
            <a:off x="1207658" y="4343400"/>
            <a:ext cx="987552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61" name="Google Shape;1161;p95"/>
          <p:cNvSpPr/>
          <p:nvPr/>
        </p:nvSpPr>
        <p:spPr>
          <a:xfrm>
            <a:off x="0" y="0"/>
            <a:ext cx="12192000" cy="633431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2" name="Google Shape;1162;p95"/>
          <p:cNvSpPr txBox="1"/>
          <p:nvPr>
            <p:ph type="title"/>
          </p:nvPr>
        </p:nvSpPr>
        <p:spPr>
          <a:xfrm>
            <a:off x="8141110" y="639097"/>
            <a:ext cx="3401961" cy="368601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6600"/>
              <a:buFont typeface="Calibri"/>
              <a:buNone/>
            </a:pPr>
            <a:r>
              <a:rPr lang="en-US" sz="6600">
                <a:solidFill>
                  <a:srgbClr val="262626"/>
                </a:solidFill>
              </a:rPr>
              <a:t>74</a:t>
            </a:r>
            <a:r>
              <a:rPr baseline="30000" lang="en-US" sz="6600">
                <a:solidFill>
                  <a:srgbClr val="262626"/>
                </a:solidFill>
              </a:rPr>
              <a:t>th</a:t>
            </a:r>
            <a:r>
              <a:rPr lang="en-US" sz="6600">
                <a:solidFill>
                  <a:srgbClr val="262626"/>
                </a:solidFill>
              </a:rPr>
              <a:t> Frame</a:t>
            </a:r>
            <a:endParaRPr/>
          </a:p>
        </p:txBody>
      </p:sp>
      <p:pic>
        <p:nvPicPr>
          <p:cNvPr descr="A person wearing a suit and tie smiling at the camera&#10;&#10;Description automatically generated" id="1163" name="Google Shape;1163;p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63029" y="640081"/>
            <a:ext cx="5054156" cy="505415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64" name="Google Shape;1164;p95"/>
          <p:cNvCxnSpPr/>
          <p:nvPr/>
        </p:nvCxnSpPr>
        <p:spPr>
          <a:xfrm>
            <a:off x="8209305" y="4343400"/>
            <a:ext cx="3200400" cy="0"/>
          </a:xfrm>
          <a:prstGeom prst="straightConnector1">
            <a:avLst/>
          </a:prstGeom>
          <a:noFill/>
          <a:ln cap="flat" cmpd="sng" w="9525">
            <a:solidFill>
              <a:schemeClr val="dk2">
                <a:alpha val="89803"/>
              </a:scheme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65" name="Google Shape;1165;p95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6" name="Google Shape;1166;p95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9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2" name="Google Shape;1172;p96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73" name="Google Shape;1173;p96"/>
          <p:cNvCxnSpPr/>
          <p:nvPr/>
        </p:nvCxnSpPr>
        <p:spPr>
          <a:xfrm>
            <a:off x="1207658" y="4343400"/>
            <a:ext cx="987552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74" name="Google Shape;1174;p96"/>
          <p:cNvSpPr/>
          <p:nvPr/>
        </p:nvSpPr>
        <p:spPr>
          <a:xfrm>
            <a:off x="0" y="0"/>
            <a:ext cx="12192000" cy="633431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5" name="Google Shape;1175;p96"/>
          <p:cNvSpPr txBox="1"/>
          <p:nvPr>
            <p:ph type="title"/>
          </p:nvPr>
        </p:nvSpPr>
        <p:spPr>
          <a:xfrm>
            <a:off x="8141110" y="639097"/>
            <a:ext cx="3401961" cy="368601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6600"/>
              <a:buFont typeface="Calibri"/>
              <a:buNone/>
            </a:pPr>
            <a:r>
              <a:rPr lang="en-US" sz="6600">
                <a:solidFill>
                  <a:srgbClr val="262626"/>
                </a:solidFill>
              </a:rPr>
              <a:t>75</a:t>
            </a:r>
            <a:r>
              <a:rPr baseline="30000" lang="en-US" sz="6600">
                <a:solidFill>
                  <a:srgbClr val="262626"/>
                </a:solidFill>
              </a:rPr>
              <a:t>th</a:t>
            </a:r>
            <a:r>
              <a:rPr lang="en-US" sz="6600">
                <a:solidFill>
                  <a:srgbClr val="262626"/>
                </a:solidFill>
              </a:rPr>
              <a:t> Frame</a:t>
            </a:r>
            <a:endParaRPr/>
          </a:p>
        </p:txBody>
      </p:sp>
      <p:pic>
        <p:nvPicPr>
          <p:cNvPr descr="A person wearing a suit and tie smiling at the camera&#10;&#10;Description automatically generated" id="1176" name="Google Shape;1176;p9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63029" y="640081"/>
            <a:ext cx="5054156" cy="505415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77" name="Google Shape;1177;p96"/>
          <p:cNvCxnSpPr/>
          <p:nvPr/>
        </p:nvCxnSpPr>
        <p:spPr>
          <a:xfrm>
            <a:off x="8209305" y="4343400"/>
            <a:ext cx="3200400" cy="0"/>
          </a:xfrm>
          <a:prstGeom prst="straightConnector1">
            <a:avLst/>
          </a:prstGeom>
          <a:noFill/>
          <a:ln cap="flat" cmpd="sng" w="9525">
            <a:solidFill>
              <a:schemeClr val="dk2">
                <a:alpha val="89803"/>
              </a:scheme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78" name="Google Shape;1178;p96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9" name="Google Shape;1179;p9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83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" name="Google Shape;1184;p97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5" name="Google Shape;1185;p9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86" name="Google Shape;1186;p97"/>
          <p:cNvCxnSpPr/>
          <p:nvPr/>
        </p:nvCxnSpPr>
        <p:spPr>
          <a:xfrm>
            <a:off x="1207658" y="4343400"/>
            <a:ext cx="987552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87" name="Google Shape;1187;p97"/>
          <p:cNvSpPr/>
          <p:nvPr/>
        </p:nvSpPr>
        <p:spPr>
          <a:xfrm>
            <a:off x="0" y="0"/>
            <a:ext cx="12192000" cy="633431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8" name="Google Shape;1188;p97"/>
          <p:cNvSpPr txBox="1"/>
          <p:nvPr>
            <p:ph type="title"/>
          </p:nvPr>
        </p:nvSpPr>
        <p:spPr>
          <a:xfrm>
            <a:off x="8141110" y="639097"/>
            <a:ext cx="3401961" cy="368601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6600"/>
              <a:buFont typeface="Calibri"/>
              <a:buNone/>
            </a:pPr>
            <a:r>
              <a:rPr lang="en-US" sz="6600">
                <a:solidFill>
                  <a:srgbClr val="262626"/>
                </a:solidFill>
              </a:rPr>
              <a:t>76</a:t>
            </a:r>
            <a:r>
              <a:rPr baseline="30000" lang="en-US" sz="6600">
                <a:solidFill>
                  <a:srgbClr val="262626"/>
                </a:solidFill>
              </a:rPr>
              <a:t>th</a:t>
            </a:r>
            <a:r>
              <a:rPr lang="en-US" sz="6600">
                <a:solidFill>
                  <a:srgbClr val="262626"/>
                </a:solidFill>
              </a:rPr>
              <a:t> Frame</a:t>
            </a:r>
            <a:endParaRPr/>
          </a:p>
        </p:txBody>
      </p:sp>
      <p:pic>
        <p:nvPicPr>
          <p:cNvPr descr="A person wearing a suit and tie smiling at the camera&#10;&#10;Description automatically generated" id="1189" name="Google Shape;1189;p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63029" y="640081"/>
            <a:ext cx="5054156" cy="505415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90" name="Google Shape;1190;p97"/>
          <p:cNvCxnSpPr/>
          <p:nvPr/>
        </p:nvCxnSpPr>
        <p:spPr>
          <a:xfrm>
            <a:off x="8209305" y="4343400"/>
            <a:ext cx="3200400" cy="0"/>
          </a:xfrm>
          <a:prstGeom prst="straightConnector1">
            <a:avLst/>
          </a:prstGeom>
          <a:noFill/>
          <a:ln cap="flat" cmpd="sng" w="9525">
            <a:solidFill>
              <a:schemeClr val="dk2">
                <a:alpha val="89803"/>
              </a:scheme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91" name="Google Shape;1191;p97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2" name="Google Shape;1192;p97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96" name="Shape 1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7" name="Google Shape;1197;p98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8" name="Google Shape;1198;p9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99" name="Google Shape;1199;p98"/>
          <p:cNvCxnSpPr/>
          <p:nvPr/>
        </p:nvCxnSpPr>
        <p:spPr>
          <a:xfrm>
            <a:off x="1207658" y="4343400"/>
            <a:ext cx="987552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00" name="Google Shape;1200;p98"/>
          <p:cNvSpPr/>
          <p:nvPr/>
        </p:nvSpPr>
        <p:spPr>
          <a:xfrm>
            <a:off x="0" y="0"/>
            <a:ext cx="12192000" cy="633431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1" name="Google Shape;1201;p98"/>
          <p:cNvSpPr txBox="1"/>
          <p:nvPr>
            <p:ph type="title"/>
          </p:nvPr>
        </p:nvSpPr>
        <p:spPr>
          <a:xfrm>
            <a:off x="8141110" y="639097"/>
            <a:ext cx="3401961" cy="368601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6600"/>
              <a:buFont typeface="Calibri"/>
              <a:buNone/>
            </a:pPr>
            <a:r>
              <a:rPr lang="en-US" sz="6600">
                <a:solidFill>
                  <a:srgbClr val="262626"/>
                </a:solidFill>
              </a:rPr>
              <a:t>77</a:t>
            </a:r>
            <a:r>
              <a:rPr baseline="30000" lang="en-US" sz="6600">
                <a:solidFill>
                  <a:srgbClr val="262626"/>
                </a:solidFill>
              </a:rPr>
              <a:t>th</a:t>
            </a:r>
            <a:r>
              <a:rPr lang="en-US" sz="6600">
                <a:solidFill>
                  <a:srgbClr val="262626"/>
                </a:solidFill>
              </a:rPr>
              <a:t> Frame</a:t>
            </a:r>
            <a:endParaRPr/>
          </a:p>
        </p:txBody>
      </p:sp>
      <p:pic>
        <p:nvPicPr>
          <p:cNvPr descr="A person wearing a suit and tie smiling at the camera&#10;&#10;Description automatically generated" id="1202" name="Google Shape;1202;p9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63029" y="640081"/>
            <a:ext cx="5054156" cy="505415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03" name="Google Shape;1203;p98"/>
          <p:cNvCxnSpPr/>
          <p:nvPr/>
        </p:nvCxnSpPr>
        <p:spPr>
          <a:xfrm>
            <a:off x="8209305" y="4343400"/>
            <a:ext cx="3200400" cy="0"/>
          </a:xfrm>
          <a:prstGeom prst="straightConnector1">
            <a:avLst/>
          </a:prstGeom>
          <a:noFill/>
          <a:ln cap="flat" cmpd="sng" w="9525">
            <a:solidFill>
              <a:schemeClr val="dk2">
                <a:alpha val="89803"/>
              </a:scheme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04" name="Google Shape;1204;p9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5" name="Google Shape;1205;p98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09" name="Shape 1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0" name="Google Shape;1210;p99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1" name="Google Shape;1211;p99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12" name="Google Shape;1212;p99"/>
          <p:cNvCxnSpPr/>
          <p:nvPr/>
        </p:nvCxnSpPr>
        <p:spPr>
          <a:xfrm>
            <a:off x="1207658" y="4343400"/>
            <a:ext cx="987552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13" name="Google Shape;1213;p99"/>
          <p:cNvSpPr/>
          <p:nvPr/>
        </p:nvSpPr>
        <p:spPr>
          <a:xfrm>
            <a:off x="0" y="0"/>
            <a:ext cx="12192000" cy="633431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4" name="Google Shape;1214;p99"/>
          <p:cNvSpPr txBox="1"/>
          <p:nvPr>
            <p:ph type="title"/>
          </p:nvPr>
        </p:nvSpPr>
        <p:spPr>
          <a:xfrm>
            <a:off x="8141110" y="639097"/>
            <a:ext cx="3401961" cy="368601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6600"/>
              <a:buFont typeface="Calibri"/>
              <a:buNone/>
            </a:pPr>
            <a:r>
              <a:rPr lang="en-US" sz="6600">
                <a:solidFill>
                  <a:srgbClr val="262626"/>
                </a:solidFill>
              </a:rPr>
              <a:t>78</a:t>
            </a:r>
            <a:r>
              <a:rPr baseline="30000" lang="en-US" sz="6600">
                <a:solidFill>
                  <a:srgbClr val="262626"/>
                </a:solidFill>
              </a:rPr>
              <a:t>th</a:t>
            </a:r>
            <a:r>
              <a:rPr lang="en-US" sz="6600">
                <a:solidFill>
                  <a:srgbClr val="262626"/>
                </a:solidFill>
              </a:rPr>
              <a:t> Frame</a:t>
            </a:r>
            <a:endParaRPr/>
          </a:p>
        </p:txBody>
      </p:sp>
      <p:pic>
        <p:nvPicPr>
          <p:cNvPr descr="A person wearing a suit and tie smiling at the camera&#10;&#10;Description automatically generated" id="1215" name="Google Shape;1215;p9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63029" y="640081"/>
            <a:ext cx="5054156" cy="505415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16" name="Google Shape;1216;p99"/>
          <p:cNvCxnSpPr/>
          <p:nvPr/>
        </p:nvCxnSpPr>
        <p:spPr>
          <a:xfrm>
            <a:off x="8209305" y="4343400"/>
            <a:ext cx="3200400" cy="0"/>
          </a:xfrm>
          <a:prstGeom prst="straightConnector1">
            <a:avLst/>
          </a:prstGeom>
          <a:noFill/>
          <a:ln cap="flat" cmpd="sng" w="9525">
            <a:solidFill>
              <a:schemeClr val="dk2">
                <a:alpha val="89803"/>
              </a:scheme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17" name="Google Shape;1217;p99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8" name="Google Shape;1218;p99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22" name="Shape 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3" name="Google Shape;1223;p100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4" name="Google Shape;1224;p100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25" name="Google Shape;1225;p100"/>
          <p:cNvCxnSpPr/>
          <p:nvPr/>
        </p:nvCxnSpPr>
        <p:spPr>
          <a:xfrm>
            <a:off x="1207658" y="4343400"/>
            <a:ext cx="987552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26" name="Google Shape;1226;p100"/>
          <p:cNvSpPr/>
          <p:nvPr/>
        </p:nvSpPr>
        <p:spPr>
          <a:xfrm>
            <a:off x="0" y="0"/>
            <a:ext cx="12192000" cy="633431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7" name="Google Shape;1227;p100"/>
          <p:cNvSpPr txBox="1"/>
          <p:nvPr>
            <p:ph type="title"/>
          </p:nvPr>
        </p:nvSpPr>
        <p:spPr>
          <a:xfrm>
            <a:off x="8141110" y="639097"/>
            <a:ext cx="3401961" cy="368601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6600"/>
              <a:buFont typeface="Calibri"/>
              <a:buNone/>
            </a:pPr>
            <a:r>
              <a:rPr lang="en-US" sz="6600">
                <a:solidFill>
                  <a:srgbClr val="262626"/>
                </a:solidFill>
              </a:rPr>
              <a:t>79</a:t>
            </a:r>
            <a:r>
              <a:rPr baseline="30000" lang="en-US" sz="6600">
                <a:solidFill>
                  <a:srgbClr val="262626"/>
                </a:solidFill>
              </a:rPr>
              <a:t>th</a:t>
            </a:r>
            <a:r>
              <a:rPr lang="en-US" sz="6600">
                <a:solidFill>
                  <a:srgbClr val="262626"/>
                </a:solidFill>
              </a:rPr>
              <a:t> Frame</a:t>
            </a:r>
            <a:endParaRPr/>
          </a:p>
        </p:txBody>
      </p:sp>
      <p:pic>
        <p:nvPicPr>
          <p:cNvPr descr="A person wearing a suit and tie smiling at the camera&#10;&#10;Description automatically generated" id="1228" name="Google Shape;1228;p10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63029" y="640081"/>
            <a:ext cx="5054156" cy="505415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29" name="Google Shape;1229;p100"/>
          <p:cNvCxnSpPr/>
          <p:nvPr/>
        </p:nvCxnSpPr>
        <p:spPr>
          <a:xfrm>
            <a:off x="8209305" y="4343400"/>
            <a:ext cx="3200400" cy="0"/>
          </a:xfrm>
          <a:prstGeom prst="straightConnector1">
            <a:avLst/>
          </a:prstGeom>
          <a:noFill/>
          <a:ln cap="flat" cmpd="sng" w="9525">
            <a:solidFill>
              <a:schemeClr val="dk2">
                <a:alpha val="89803"/>
              </a:scheme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30" name="Google Shape;1230;p100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1" name="Google Shape;1231;p100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35" name="Shape 1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6" name="Google Shape;1236;p101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7" name="Google Shape;1237;p101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38" name="Google Shape;1238;p101"/>
          <p:cNvCxnSpPr/>
          <p:nvPr/>
        </p:nvCxnSpPr>
        <p:spPr>
          <a:xfrm>
            <a:off x="1207658" y="4343400"/>
            <a:ext cx="987552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39" name="Google Shape;1239;p101"/>
          <p:cNvSpPr/>
          <p:nvPr/>
        </p:nvSpPr>
        <p:spPr>
          <a:xfrm>
            <a:off x="0" y="0"/>
            <a:ext cx="12192000" cy="633431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0" name="Google Shape;1240;p101"/>
          <p:cNvSpPr txBox="1"/>
          <p:nvPr>
            <p:ph type="title"/>
          </p:nvPr>
        </p:nvSpPr>
        <p:spPr>
          <a:xfrm>
            <a:off x="8141110" y="639097"/>
            <a:ext cx="3401961" cy="368601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6600"/>
              <a:buFont typeface="Calibri"/>
              <a:buNone/>
            </a:pPr>
            <a:r>
              <a:rPr lang="en-US" sz="6600">
                <a:solidFill>
                  <a:srgbClr val="262626"/>
                </a:solidFill>
              </a:rPr>
              <a:t>80</a:t>
            </a:r>
            <a:r>
              <a:rPr baseline="30000" lang="en-US" sz="6600">
                <a:solidFill>
                  <a:srgbClr val="262626"/>
                </a:solidFill>
              </a:rPr>
              <a:t>th</a:t>
            </a:r>
            <a:r>
              <a:rPr lang="en-US" sz="6600">
                <a:solidFill>
                  <a:srgbClr val="262626"/>
                </a:solidFill>
              </a:rPr>
              <a:t> Frame</a:t>
            </a:r>
            <a:endParaRPr/>
          </a:p>
        </p:txBody>
      </p:sp>
      <p:pic>
        <p:nvPicPr>
          <p:cNvPr descr="A person wearing a suit and tie smiling at the camera&#10;&#10;Description automatically generated" id="1241" name="Google Shape;1241;p10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63029" y="640081"/>
            <a:ext cx="5054156" cy="505415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42" name="Google Shape;1242;p101"/>
          <p:cNvCxnSpPr/>
          <p:nvPr/>
        </p:nvCxnSpPr>
        <p:spPr>
          <a:xfrm>
            <a:off x="8209305" y="4343400"/>
            <a:ext cx="3200400" cy="0"/>
          </a:xfrm>
          <a:prstGeom prst="straightConnector1">
            <a:avLst/>
          </a:prstGeom>
          <a:noFill/>
          <a:ln cap="flat" cmpd="sng" w="9525">
            <a:solidFill>
              <a:schemeClr val="dk2">
                <a:alpha val="89803"/>
              </a:scheme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43" name="Google Shape;1243;p101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4" name="Google Shape;1244;p101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48" name="Shape 1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" name="Google Shape;1249;p102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0" name="Google Shape;1250;p102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51" name="Google Shape;1251;p102"/>
          <p:cNvCxnSpPr/>
          <p:nvPr/>
        </p:nvCxnSpPr>
        <p:spPr>
          <a:xfrm>
            <a:off x="1207658" y="4343400"/>
            <a:ext cx="987552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52" name="Google Shape;1252;p102"/>
          <p:cNvSpPr/>
          <p:nvPr/>
        </p:nvSpPr>
        <p:spPr>
          <a:xfrm>
            <a:off x="0" y="0"/>
            <a:ext cx="12192000" cy="633431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3" name="Google Shape;1253;p102"/>
          <p:cNvSpPr txBox="1"/>
          <p:nvPr>
            <p:ph type="title"/>
          </p:nvPr>
        </p:nvSpPr>
        <p:spPr>
          <a:xfrm>
            <a:off x="8141110" y="639097"/>
            <a:ext cx="3401961" cy="368601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6600"/>
              <a:buFont typeface="Calibri"/>
              <a:buNone/>
            </a:pPr>
            <a:r>
              <a:rPr lang="en-US" sz="6600">
                <a:solidFill>
                  <a:srgbClr val="262626"/>
                </a:solidFill>
              </a:rPr>
              <a:t>81</a:t>
            </a:r>
            <a:r>
              <a:rPr baseline="30000" lang="en-US" sz="6600">
                <a:solidFill>
                  <a:srgbClr val="262626"/>
                </a:solidFill>
              </a:rPr>
              <a:t>st</a:t>
            </a:r>
            <a:r>
              <a:rPr lang="en-US" sz="6600">
                <a:solidFill>
                  <a:srgbClr val="262626"/>
                </a:solidFill>
              </a:rPr>
              <a:t> Frame</a:t>
            </a:r>
            <a:endParaRPr/>
          </a:p>
        </p:txBody>
      </p:sp>
      <p:pic>
        <p:nvPicPr>
          <p:cNvPr descr="A person wearing a suit and tie smiling at the camera&#10;&#10;Description automatically generated" id="1254" name="Google Shape;1254;p10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63029" y="640081"/>
            <a:ext cx="5054156" cy="505415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55" name="Google Shape;1255;p102"/>
          <p:cNvCxnSpPr/>
          <p:nvPr/>
        </p:nvCxnSpPr>
        <p:spPr>
          <a:xfrm>
            <a:off x="8209305" y="4343400"/>
            <a:ext cx="3200400" cy="0"/>
          </a:xfrm>
          <a:prstGeom prst="straightConnector1">
            <a:avLst/>
          </a:prstGeom>
          <a:noFill/>
          <a:ln cap="flat" cmpd="sng" w="9525">
            <a:solidFill>
              <a:schemeClr val="dk2">
                <a:alpha val="89803"/>
              </a:scheme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56" name="Google Shape;1256;p102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7" name="Google Shape;1257;p102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103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3" name="Google Shape;1263;p103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64" name="Google Shape;1264;p103"/>
          <p:cNvCxnSpPr/>
          <p:nvPr/>
        </p:nvCxnSpPr>
        <p:spPr>
          <a:xfrm>
            <a:off x="1207658" y="4343400"/>
            <a:ext cx="987552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65" name="Google Shape;1265;p103"/>
          <p:cNvSpPr/>
          <p:nvPr/>
        </p:nvSpPr>
        <p:spPr>
          <a:xfrm>
            <a:off x="0" y="0"/>
            <a:ext cx="12192000" cy="633431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6" name="Google Shape;1266;p103"/>
          <p:cNvSpPr txBox="1"/>
          <p:nvPr>
            <p:ph type="title"/>
          </p:nvPr>
        </p:nvSpPr>
        <p:spPr>
          <a:xfrm>
            <a:off x="8141110" y="639097"/>
            <a:ext cx="3401961" cy="368601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6600"/>
              <a:buFont typeface="Calibri"/>
              <a:buNone/>
            </a:pPr>
            <a:r>
              <a:rPr lang="en-US" sz="6600">
                <a:solidFill>
                  <a:srgbClr val="262626"/>
                </a:solidFill>
              </a:rPr>
              <a:t>82</a:t>
            </a:r>
            <a:r>
              <a:rPr baseline="30000" lang="en-US" sz="6600">
                <a:solidFill>
                  <a:srgbClr val="262626"/>
                </a:solidFill>
              </a:rPr>
              <a:t>nd</a:t>
            </a:r>
            <a:r>
              <a:rPr lang="en-US" sz="6600">
                <a:solidFill>
                  <a:srgbClr val="262626"/>
                </a:solidFill>
              </a:rPr>
              <a:t> Frame</a:t>
            </a:r>
            <a:endParaRPr/>
          </a:p>
        </p:txBody>
      </p:sp>
      <p:pic>
        <p:nvPicPr>
          <p:cNvPr descr="A person wearing a suit and tie smiling at the camera&#10;&#10;Description automatically generated" id="1267" name="Google Shape;1267;p10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63029" y="640081"/>
            <a:ext cx="5054156" cy="505415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68" name="Google Shape;1268;p103"/>
          <p:cNvCxnSpPr/>
          <p:nvPr/>
        </p:nvCxnSpPr>
        <p:spPr>
          <a:xfrm>
            <a:off x="8209305" y="4343400"/>
            <a:ext cx="3200400" cy="0"/>
          </a:xfrm>
          <a:prstGeom prst="straightConnector1">
            <a:avLst/>
          </a:prstGeom>
          <a:noFill/>
          <a:ln cap="flat" cmpd="sng" w="9525">
            <a:solidFill>
              <a:schemeClr val="dk2">
                <a:alpha val="89803"/>
              </a:scheme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69" name="Google Shape;1269;p103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0" name="Google Shape;1270;p103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3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23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4" name="Google Shape;224;p23"/>
          <p:cNvCxnSpPr/>
          <p:nvPr/>
        </p:nvCxnSpPr>
        <p:spPr>
          <a:xfrm>
            <a:off x="1207658" y="4343400"/>
            <a:ext cx="987552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5" name="Google Shape;225;p23"/>
          <p:cNvSpPr/>
          <p:nvPr/>
        </p:nvSpPr>
        <p:spPr>
          <a:xfrm>
            <a:off x="0" y="0"/>
            <a:ext cx="12192000" cy="633431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" name="Google Shape;226;p23"/>
          <p:cNvSpPr txBox="1"/>
          <p:nvPr>
            <p:ph type="title"/>
          </p:nvPr>
        </p:nvSpPr>
        <p:spPr>
          <a:xfrm>
            <a:off x="8141110" y="639097"/>
            <a:ext cx="3401961" cy="368601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6600"/>
              <a:buFont typeface="Calibri"/>
              <a:buNone/>
            </a:pPr>
            <a:r>
              <a:rPr lang="en-US" sz="6600">
                <a:solidFill>
                  <a:srgbClr val="262626"/>
                </a:solidFill>
              </a:rPr>
              <a:t>2</a:t>
            </a:r>
            <a:r>
              <a:rPr baseline="30000" lang="en-US" sz="6600">
                <a:solidFill>
                  <a:srgbClr val="262626"/>
                </a:solidFill>
              </a:rPr>
              <a:t>nd </a:t>
            </a:r>
            <a:r>
              <a:rPr lang="en-US" sz="6600">
                <a:solidFill>
                  <a:srgbClr val="262626"/>
                </a:solidFill>
              </a:rPr>
              <a:t>Frame</a:t>
            </a:r>
            <a:endParaRPr/>
          </a:p>
        </p:txBody>
      </p:sp>
      <p:pic>
        <p:nvPicPr>
          <p:cNvPr descr="A person wearing a suit and tie&#10;&#10;Description automatically generated" id="227" name="Google Shape;227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63029" y="640081"/>
            <a:ext cx="5054156" cy="505415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8" name="Google Shape;228;p23"/>
          <p:cNvCxnSpPr/>
          <p:nvPr/>
        </p:nvCxnSpPr>
        <p:spPr>
          <a:xfrm>
            <a:off x="8209305" y="4343400"/>
            <a:ext cx="3200400" cy="0"/>
          </a:xfrm>
          <a:prstGeom prst="straightConnector1">
            <a:avLst/>
          </a:prstGeom>
          <a:noFill/>
          <a:ln cap="flat" cmpd="sng" w="9525">
            <a:solidFill>
              <a:schemeClr val="dk2">
                <a:alpha val="89803"/>
              </a:scheme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9" name="Google Shape;229;p23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23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10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6" name="Google Shape;1276;p104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77" name="Google Shape;1277;p104"/>
          <p:cNvCxnSpPr/>
          <p:nvPr/>
        </p:nvCxnSpPr>
        <p:spPr>
          <a:xfrm>
            <a:off x="1207658" y="4343400"/>
            <a:ext cx="987552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78" name="Google Shape;1278;p104"/>
          <p:cNvSpPr/>
          <p:nvPr/>
        </p:nvSpPr>
        <p:spPr>
          <a:xfrm>
            <a:off x="0" y="0"/>
            <a:ext cx="12192000" cy="633431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9" name="Google Shape;1279;p104"/>
          <p:cNvSpPr txBox="1"/>
          <p:nvPr>
            <p:ph type="title"/>
          </p:nvPr>
        </p:nvSpPr>
        <p:spPr>
          <a:xfrm>
            <a:off x="8141110" y="639097"/>
            <a:ext cx="3401961" cy="368601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6600"/>
              <a:buFont typeface="Calibri"/>
              <a:buNone/>
            </a:pPr>
            <a:r>
              <a:rPr lang="en-US" sz="6600">
                <a:solidFill>
                  <a:srgbClr val="262626"/>
                </a:solidFill>
              </a:rPr>
              <a:t>83</a:t>
            </a:r>
            <a:r>
              <a:rPr baseline="30000" lang="en-US" sz="6600">
                <a:solidFill>
                  <a:srgbClr val="262626"/>
                </a:solidFill>
              </a:rPr>
              <a:t>rd</a:t>
            </a:r>
            <a:r>
              <a:rPr lang="en-US" sz="6600">
                <a:solidFill>
                  <a:srgbClr val="262626"/>
                </a:solidFill>
              </a:rPr>
              <a:t> Frame</a:t>
            </a:r>
            <a:endParaRPr/>
          </a:p>
        </p:txBody>
      </p:sp>
      <p:pic>
        <p:nvPicPr>
          <p:cNvPr descr="A person wearing a suit and tie smiling at the camera&#10;&#10;Description automatically generated" id="1280" name="Google Shape;1280;p10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63029" y="640081"/>
            <a:ext cx="5054156" cy="505415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81" name="Google Shape;1281;p104"/>
          <p:cNvCxnSpPr/>
          <p:nvPr/>
        </p:nvCxnSpPr>
        <p:spPr>
          <a:xfrm>
            <a:off x="8209305" y="4343400"/>
            <a:ext cx="3200400" cy="0"/>
          </a:xfrm>
          <a:prstGeom prst="straightConnector1">
            <a:avLst/>
          </a:prstGeom>
          <a:noFill/>
          <a:ln cap="flat" cmpd="sng" w="9525">
            <a:solidFill>
              <a:schemeClr val="dk2">
                <a:alpha val="89803"/>
              </a:scheme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82" name="Google Shape;1282;p104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3" name="Google Shape;1283;p104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105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9" name="Google Shape;1289;p10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90" name="Google Shape;1290;p105"/>
          <p:cNvCxnSpPr/>
          <p:nvPr/>
        </p:nvCxnSpPr>
        <p:spPr>
          <a:xfrm>
            <a:off x="1207658" y="4343400"/>
            <a:ext cx="987552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91" name="Google Shape;1291;p105"/>
          <p:cNvSpPr/>
          <p:nvPr/>
        </p:nvSpPr>
        <p:spPr>
          <a:xfrm>
            <a:off x="0" y="0"/>
            <a:ext cx="12192000" cy="633431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2" name="Google Shape;1292;p105"/>
          <p:cNvSpPr txBox="1"/>
          <p:nvPr>
            <p:ph type="title"/>
          </p:nvPr>
        </p:nvSpPr>
        <p:spPr>
          <a:xfrm>
            <a:off x="8141110" y="639097"/>
            <a:ext cx="3401961" cy="368601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6600"/>
              <a:buFont typeface="Calibri"/>
              <a:buNone/>
            </a:pPr>
            <a:r>
              <a:rPr lang="en-US" sz="6600">
                <a:solidFill>
                  <a:srgbClr val="262626"/>
                </a:solidFill>
              </a:rPr>
              <a:t>84</a:t>
            </a:r>
            <a:r>
              <a:rPr baseline="30000" lang="en-US" sz="6600">
                <a:solidFill>
                  <a:srgbClr val="262626"/>
                </a:solidFill>
              </a:rPr>
              <a:t>th</a:t>
            </a:r>
            <a:r>
              <a:rPr lang="en-US" sz="6600">
                <a:solidFill>
                  <a:srgbClr val="262626"/>
                </a:solidFill>
              </a:rPr>
              <a:t> Frame</a:t>
            </a:r>
            <a:endParaRPr/>
          </a:p>
        </p:txBody>
      </p:sp>
      <p:pic>
        <p:nvPicPr>
          <p:cNvPr descr="A person wearing a suit and tie smiling at the camera&#10;&#10;Description automatically generated" id="1293" name="Google Shape;1293;p10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63029" y="640081"/>
            <a:ext cx="5054156" cy="505415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94" name="Google Shape;1294;p105"/>
          <p:cNvCxnSpPr/>
          <p:nvPr/>
        </p:nvCxnSpPr>
        <p:spPr>
          <a:xfrm>
            <a:off x="8209305" y="4343400"/>
            <a:ext cx="3200400" cy="0"/>
          </a:xfrm>
          <a:prstGeom prst="straightConnector1">
            <a:avLst/>
          </a:prstGeom>
          <a:noFill/>
          <a:ln cap="flat" cmpd="sng" w="9525">
            <a:solidFill>
              <a:schemeClr val="dk2">
                <a:alpha val="89803"/>
              </a:scheme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95" name="Google Shape;1295;p105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6" name="Google Shape;1296;p105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00" name="Shape 1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1" name="Google Shape;1301;p10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2" name="Google Shape;1302;p106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03" name="Google Shape;1303;p106"/>
          <p:cNvCxnSpPr/>
          <p:nvPr/>
        </p:nvCxnSpPr>
        <p:spPr>
          <a:xfrm>
            <a:off x="1207658" y="4343400"/>
            <a:ext cx="987552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04" name="Google Shape;1304;p106"/>
          <p:cNvSpPr/>
          <p:nvPr/>
        </p:nvSpPr>
        <p:spPr>
          <a:xfrm>
            <a:off x="0" y="0"/>
            <a:ext cx="12192000" cy="633431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5" name="Google Shape;1305;p106"/>
          <p:cNvSpPr txBox="1"/>
          <p:nvPr>
            <p:ph type="title"/>
          </p:nvPr>
        </p:nvSpPr>
        <p:spPr>
          <a:xfrm>
            <a:off x="8141110" y="639097"/>
            <a:ext cx="3401961" cy="368601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6600"/>
              <a:buFont typeface="Calibri"/>
              <a:buNone/>
            </a:pPr>
            <a:r>
              <a:rPr lang="en-US" sz="6600">
                <a:solidFill>
                  <a:srgbClr val="262626"/>
                </a:solidFill>
              </a:rPr>
              <a:t>85</a:t>
            </a:r>
            <a:r>
              <a:rPr baseline="30000" lang="en-US" sz="6600">
                <a:solidFill>
                  <a:srgbClr val="262626"/>
                </a:solidFill>
              </a:rPr>
              <a:t>th</a:t>
            </a:r>
            <a:r>
              <a:rPr lang="en-US" sz="6600">
                <a:solidFill>
                  <a:srgbClr val="262626"/>
                </a:solidFill>
              </a:rPr>
              <a:t> Frame</a:t>
            </a:r>
            <a:endParaRPr/>
          </a:p>
        </p:txBody>
      </p:sp>
      <p:pic>
        <p:nvPicPr>
          <p:cNvPr descr="A person wearing a suit and tie smiling at the camera&#10;&#10;Description automatically generated" id="1306" name="Google Shape;1306;p10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63029" y="640081"/>
            <a:ext cx="5054156" cy="505415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07" name="Google Shape;1307;p106"/>
          <p:cNvCxnSpPr/>
          <p:nvPr/>
        </p:nvCxnSpPr>
        <p:spPr>
          <a:xfrm>
            <a:off x="8209305" y="4343400"/>
            <a:ext cx="3200400" cy="0"/>
          </a:xfrm>
          <a:prstGeom prst="straightConnector1">
            <a:avLst/>
          </a:prstGeom>
          <a:noFill/>
          <a:ln cap="flat" cmpd="sng" w="9525">
            <a:solidFill>
              <a:schemeClr val="dk2">
                <a:alpha val="89803"/>
              </a:scheme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08" name="Google Shape;1308;p106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9" name="Google Shape;1309;p10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13" name="Shape 1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4" name="Google Shape;1314;p107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5" name="Google Shape;1315;p10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16" name="Google Shape;1316;p107"/>
          <p:cNvCxnSpPr/>
          <p:nvPr/>
        </p:nvCxnSpPr>
        <p:spPr>
          <a:xfrm>
            <a:off x="1207658" y="4343400"/>
            <a:ext cx="987552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17" name="Google Shape;1317;p107"/>
          <p:cNvSpPr/>
          <p:nvPr/>
        </p:nvSpPr>
        <p:spPr>
          <a:xfrm>
            <a:off x="0" y="0"/>
            <a:ext cx="12192000" cy="633431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8" name="Google Shape;1318;p107"/>
          <p:cNvSpPr txBox="1"/>
          <p:nvPr>
            <p:ph type="title"/>
          </p:nvPr>
        </p:nvSpPr>
        <p:spPr>
          <a:xfrm>
            <a:off x="8141110" y="639097"/>
            <a:ext cx="3401961" cy="368601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6600"/>
              <a:buFont typeface="Calibri"/>
              <a:buNone/>
            </a:pPr>
            <a:r>
              <a:rPr lang="en-US" sz="6600">
                <a:solidFill>
                  <a:srgbClr val="262626"/>
                </a:solidFill>
              </a:rPr>
              <a:t>86</a:t>
            </a:r>
            <a:r>
              <a:rPr baseline="30000" lang="en-US" sz="6600">
                <a:solidFill>
                  <a:srgbClr val="262626"/>
                </a:solidFill>
              </a:rPr>
              <a:t>th</a:t>
            </a:r>
            <a:r>
              <a:rPr lang="en-US" sz="6600">
                <a:solidFill>
                  <a:srgbClr val="262626"/>
                </a:solidFill>
              </a:rPr>
              <a:t> Frame</a:t>
            </a:r>
            <a:endParaRPr/>
          </a:p>
        </p:txBody>
      </p:sp>
      <p:pic>
        <p:nvPicPr>
          <p:cNvPr descr="A person wearing a suit and tie smiling at the camera&#10;&#10;Description automatically generated" id="1319" name="Google Shape;1319;p10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63029" y="640081"/>
            <a:ext cx="5054156" cy="505415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20" name="Google Shape;1320;p107"/>
          <p:cNvCxnSpPr/>
          <p:nvPr/>
        </p:nvCxnSpPr>
        <p:spPr>
          <a:xfrm>
            <a:off x="8209305" y="4343400"/>
            <a:ext cx="3200400" cy="0"/>
          </a:xfrm>
          <a:prstGeom prst="straightConnector1">
            <a:avLst/>
          </a:prstGeom>
          <a:noFill/>
          <a:ln cap="flat" cmpd="sng" w="9525">
            <a:solidFill>
              <a:schemeClr val="dk2">
                <a:alpha val="89803"/>
              </a:scheme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21" name="Google Shape;1321;p107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2" name="Google Shape;1322;p107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26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7" name="Google Shape;1327;p108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8" name="Google Shape;1328;p10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29" name="Google Shape;1329;p108"/>
          <p:cNvCxnSpPr/>
          <p:nvPr/>
        </p:nvCxnSpPr>
        <p:spPr>
          <a:xfrm>
            <a:off x="1207658" y="4343400"/>
            <a:ext cx="987552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30" name="Google Shape;1330;p108"/>
          <p:cNvSpPr/>
          <p:nvPr/>
        </p:nvSpPr>
        <p:spPr>
          <a:xfrm>
            <a:off x="0" y="0"/>
            <a:ext cx="12192000" cy="633431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1" name="Google Shape;1331;p108"/>
          <p:cNvSpPr txBox="1"/>
          <p:nvPr>
            <p:ph type="title"/>
          </p:nvPr>
        </p:nvSpPr>
        <p:spPr>
          <a:xfrm>
            <a:off x="8141110" y="639097"/>
            <a:ext cx="3401961" cy="368601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6600"/>
              <a:buFont typeface="Calibri"/>
              <a:buNone/>
            </a:pPr>
            <a:r>
              <a:rPr lang="en-US" sz="6600">
                <a:solidFill>
                  <a:srgbClr val="262626"/>
                </a:solidFill>
              </a:rPr>
              <a:t>87</a:t>
            </a:r>
            <a:r>
              <a:rPr baseline="30000" lang="en-US" sz="6600">
                <a:solidFill>
                  <a:srgbClr val="262626"/>
                </a:solidFill>
              </a:rPr>
              <a:t>th</a:t>
            </a:r>
            <a:r>
              <a:rPr lang="en-US" sz="6600">
                <a:solidFill>
                  <a:srgbClr val="262626"/>
                </a:solidFill>
              </a:rPr>
              <a:t> Frame</a:t>
            </a:r>
            <a:endParaRPr/>
          </a:p>
        </p:txBody>
      </p:sp>
      <p:pic>
        <p:nvPicPr>
          <p:cNvPr descr="A person wearing a suit and tie smiling at the camera&#10;&#10;Description automatically generated" id="1332" name="Google Shape;1332;p10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63029" y="640081"/>
            <a:ext cx="5054156" cy="505415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33" name="Google Shape;1333;p108"/>
          <p:cNvCxnSpPr/>
          <p:nvPr/>
        </p:nvCxnSpPr>
        <p:spPr>
          <a:xfrm>
            <a:off x="8209305" y="4343400"/>
            <a:ext cx="3200400" cy="0"/>
          </a:xfrm>
          <a:prstGeom prst="straightConnector1">
            <a:avLst/>
          </a:prstGeom>
          <a:noFill/>
          <a:ln cap="flat" cmpd="sng" w="9525">
            <a:solidFill>
              <a:schemeClr val="dk2">
                <a:alpha val="89803"/>
              </a:scheme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34" name="Google Shape;1334;p10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5" name="Google Shape;1335;p108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109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1" name="Google Shape;1341;p109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42" name="Google Shape;1342;p109"/>
          <p:cNvCxnSpPr/>
          <p:nvPr/>
        </p:nvCxnSpPr>
        <p:spPr>
          <a:xfrm>
            <a:off x="1207658" y="4343400"/>
            <a:ext cx="987552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43" name="Google Shape;1343;p109"/>
          <p:cNvSpPr/>
          <p:nvPr/>
        </p:nvSpPr>
        <p:spPr>
          <a:xfrm>
            <a:off x="0" y="0"/>
            <a:ext cx="12192000" cy="633431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4" name="Google Shape;1344;p109"/>
          <p:cNvSpPr txBox="1"/>
          <p:nvPr>
            <p:ph type="title"/>
          </p:nvPr>
        </p:nvSpPr>
        <p:spPr>
          <a:xfrm>
            <a:off x="8141110" y="639097"/>
            <a:ext cx="3401961" cy="368601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6600"/>
              <a:buFont typeface="Calibri"/>
              <a:buNone/>
            </a:pPr>
            <a:r>
              <a:rPr lang="en-US" sz="6600">
                <a:solidFill>
                  <a:srgbClr val="262626"/>
                </a:solidFill>
              </a:rPr>
              <a:t>88</a:t>
            </a:r>
            <a:r>
              <a:rPr baseline="30000" lang="en-US" sz="6600">
                <a:solidFill>
                  <a:srgbClr val="262626"/>
                </a:solidFill>
              </a:rPr>
              <a:t>th</a:t>
            </a:r>
            <a:r>
              <a:rPr lang="en-US" sz="6600">
                <a:solidFill>
                  <a:srgbClr val="262626"/>
                </a:solidFill>
              </a:rPr>
              <a:t> Frame</a:t>
            </a:r>
            <a:endParaRPr/>
          </a:p>
        </p:txBody>
      </p:sp>
      <p:pic>
        <p:nvPicPr>
          <p:cNvPr descr="A person wearing a suit and tie smiling at the camera&#10;&#10;Description automatically generated" id="1345" name="Google Shape;1345;p10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63029" y="640081"/>
            <a:ext cx="5054156" cy="505415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46" name="Google Shape;1346;p109"/>
          <p:cNvCxnSpPr/>
          <p:nvPr/>
        </p:nvCxnSpPr>
        <p:spPr>
          <a:xfrm>
            <a:off x="8209305" y="4343400"/>
            <a:ext cx="3200400" cy="0"/>
          </a:xfrm>
          <a:prstGeom prst="straightConnector1">
            <a:avLst/>
          </a:prstGeom>
          <a:noFill/>
          <a:ln cap="flat" cmpd="sng" w="9525">
            <a:solidFill>
              <a:schemeClr val="dk2">
                <a:alpha val="89803"/>
              </a:scheme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47" name="Google Shape;1347;p109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8" name="Google Shape;1348;p109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52" name="Shape 1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3" name="Google Shape;1353;p110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4" name="Google Shape;1354;p110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55" name="Google Shape;1355;p110"/>
          <p:cNvCxnSpPr/>
          <p:nvPr/>
        </p:nvCxnSpPr>
        <p:spPr>
          <a:xfrm>
            <a:off x="1207658" y="4343400"/>
            <a:ext cx="987552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56" name="Google Shape;1356;p110"/>
          <p:cNvSpPr/>
          <p:nvPr/>
        </p:nvSpPr>
        <p:spPr>
          <a:xfrm>
            <a:off x="0" y="0"/>
            <a:ext cx="12192000" cy="633431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7" name="Google Shape;1357;p110"/>
          <p:cNvSpPr txBox="1"/>
          <p:nvPr>
            <p:ph type="title"/>
          </p:nvPr>
        </p:nvSpPr>
        <p:spPr>
          <a:xfrm>
            <a:off x="8141110" y="639097"/>
            <a:ext cx="3401961" cy="368601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6600"/>
              <a:buFont typeface="Calibri"/>
              <a:buNone/>
            </a:pPr>
            <a:r>
              <a:rPr lang="en-US" sz="6600">
                <a:solidFill>
                  <a:srgbClr val="262626"/>
                </a:solidFill>
              </a:rPr>
              <a:t>89</a:t>
            </a:r>
            <a:r>
              <a:rPr baseline="30000" lang="en-US" sz="6600">
                <a:solidFill>
                  <a:srgbClr val="262626"/>
                </a:solidFill>
              </a:rPr>
              <a:t>th</a:t>
            </a:r>
            <a:r>
              <a:rPr lang="en-US" sz="6600">
                <a:solidFill>
                  <a:srgbClr val="262626"/>
                </a:solidFill>
              </a:rPr>
              <a:t> Frame</a:t>
            </a:r>
            <a:endParaRPr/>
          </a:p>
        </p:txBody>
      </p:sp>
      <p:pic>
        <p:nvPicPr>
          <p:cNvPr descr="A person wearing a suit and tie smiling at the camera&#10;&#10;Description automatically generated" id="1358" name="Google Shape;1358;p1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63029" y="640081"/>
            <a:ext cx="5054156" cy="505415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59" name="Google Shape;1359;p110"/>
          <p:cNvCxnSpPr/>
          <p:nvPr/>
        </p:nvCxnSpPr>
        <p:spPr>
          <a:xfrm>
            <a:off x="8209305" y="4343400"/>
            <a:ext cx="3200400" cy="0"/>
          </a:xfrm>
          <a:prstGeom prst="straightConnector1">
            <a:avLst/>
          </a:prstGeom>
          <a:noFill/>
          <a:ln cap="flat" cmpd="sng" w="9525">
            <a:solidFill>
              <a:schemeClr val="dk2">
                <a:alpha val="89803"/>
              </a:scheme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60" name="Google Shape;1360;p110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1" name="Google Shape;1361;p110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65" name="Shape 1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6" name="Google Shape;1366;p111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7" name="Google Shape;1367;p111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68" name="Google Shape;1368;p111"/>
          <p:cNvCxnSpPr/>
          <p:nvPr/>
        </p:nvCxnSpPr>
        <p:spPr>
          <a:xfrm>
            <a:off x="1207658" y="4343400"/>
            <a:ext cx="987552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69" name="Google Shape;1369;p111"/>
          <p:cNvSpPr/>
          <p:nvPr/>
        </p:nvSpPr>
        <p:spPr>
          <a:xfrm>
            <a:off x="0" y="0"/>
            <a:ext cx="12192000" cy="633431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0" name="Google Shape;1370;p111"/>
          <p:cNvSpPr txBox="1"/>
          <p:nvPr>
            <p:ph type="title"/>
          </p:nvPr>
        </p:nvSpPr>
        <p:spPr>
          <a:xfrm>
            <a:off x="8141110" y="639097"/>
            <a:ext cx="3401961" cy="368601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6600"/>
              <a:buFont typeface="Calibri"/>
              <a:buNone/>
            </a:pPr>
            <a:r>
              <a:rPr lang="en-US" sz="6600">
                <a:solidFill>
                  <a:srgbClr val="262626"/>
                </a:solidFill>
              </a:rPr>
              <a:t>90</a:t>
            </a:r>
            <a:r>
              <a:rPr baseline="30000" lang="en-US" sz="6600">
                <a:solidFill>
                  <a:srgbClr val="262626"/>
                </a:solidFill>
              </a:rPr>
              <a:t>th</a:t>
            </a:r>
            <a:r>
              <a:rPr lang="en-US" sz="6600">
                <a:solidFill>
                  <a:srgbClr val="262626"/>
                </a:solidFill>
              </a:rPr>
              <a:t> Frame</a:t>
            </a:r>
            <a:endParaRPr/>
          </a:p>
        </p:txBody>
      </p:sp>
      <p:pic>
        <p:nvPicPr>
          <p:cNvPr descr="A person wearing a suit and tie smiling at the camera&#10;&#10;Description automatically generated" id="1371" name="Google Shape;1371;p1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63029" y="640081"/>
            <a:ext cx="5054156" cy="505415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72" name="Google Shape;1372;p111"/>
          <p:cNvCxnSpPr/>
          <p:nvPr/>
        </p:nvCxnSpPr>
        <p:spPr>
          <a:xfrm>
            <a:off x="8209305" y="4343400"/>
            <a:ext cx="3200400" cy="0"/>
          </a:xfrm>
          <a:prstGeom prst="straightConnector1">
            <a:avLst/>
          </a:prstGeom>
          <a:noFill/>
          <a:ln cap="flat" cmpd="sng" w="9525">
            <a:solidFill>
              <a:schemeClr val="dk2">
                <a:alpha val="89803"/>
              </a:scheme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73" name="Google Shape;1373;p111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4" name="Google Shape;1374;p111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78" name="Shape 1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9" name="Google Shape;1379;p112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0" name="Google Shape;1380;p112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81" name="Google Shape;1381;p112"/>
          <p:cNvCxnSpPr/>
          <p:nvPr/>
        </p:nvCxnSpPr>
        <p:spPr>
          <a:xfrm>
            <a:off x="1207658" y="4343400"/>
            <a:ext cx="987552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82" name="Google Shape;1382;p112"/>
          <p:cNvSpPr/>
          <p:nvPr/>
        </p:nvSpPr>
        <p:spPr>
          <a:xfrm>
            <a:off x="0" y="0"/>
            <a:ext cx="12192000" cy="633431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3" name="Google Shape;1383;p112"/>
          <p:cNvSpPr txBox="1"/>
          <p:nvPr>
            <p:ph type="title"/>
          </p:nvPr>
        </p:nvSpPr>
        <p:spPr>
          <a:xfrm>
            <a:off x="8141110" y="639097"/>
            <a:ext cx="3401961" cy="368601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6600"/>
              <a:buFont typeface="Calibri"/>
              <a:buNone/>
            </a:pPr>
            <a:r>
              <a:rPr lang="en-US" sz="6600">
                <a:solidFill>
                  <a:srgbClr val="262626"/>
                </a:solidFill>
              </a:rPr>
              <a:t>91</a:t>
            </a:r>
            <a:r>
              <a:rPr baseline="30000" lang="en-US" sz="6600">
                <a:solidFill>
                  <a:srgbClr val="262626"/>
                </a:solidFill>
              </a:rPr>
              <a:t>st</a:t>
            </a:r>
            <a:r>
              <a:rPr lang="en-US" sz="6600">
                <a:solidFill>
                  <a:srgbClr val="262626"/>
                </a:solidFill>
              </a:rPr>
              <a:t> Frame</a:t>
            </a:r>
            <a:endParaRPr/>
          </a:p>
        </p:txBody>
      </p:sp>
      <p:pic>
        <p:nvPicPr>
          <p:cNvPr descr="A person wearing a suit and tie smiling at the camera&#10;&#10;Description automatically generated" id="1384" name="Google Shape;1384;p1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63029" y="640081"/>
            <a:ext cx="5054156" cy="505415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85" name="Google Shape;1385;p112"/>
          <p:cNvCxnSpPr/>
          <p:nvPr/>
        </p:nvCxnSpPr>
        <p:spPr>
          <a:xfrm>
            <a:off x="8209305" y="4343400"/>
            <a:ext cx="3200400" cy="0"/>
          </a:xfrm>
          <a:prstGeom prst="straightConnector1">
            <a:avLst/>
          </a:prstGeom>
          <a:noFill/>
          <a:ln cap="flat" cmpd="sng" w="9525">
            <a:solidFill>
              <a:schemeClr val="dk2">
                <a:alpha val="89803"/>
              </a:scheme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86" name="Google Shape;1386;p112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7" name="Google Shape;1387;p112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91" name="Shape 1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" name="Google Shape;1392;p113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3" name="Google Shape;1393;p113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94" name="Google Shape;1394;p113"/>
          <p:cNvCxnSpPr/>
          <p:nvPr/>
        </p:nvCxnSpPr>
        <p:spPr>
          <a:xfrm>
            <a:off x="1207658" y="4343400"/>
            <a:ext cx="987552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95" name="Google Shape;1395;p113"/>
          <p:cNvSpPr/>
          <p:nvPr/>
        </p:nvSpPr>
        <p:spPr>
          <a:xfrm>
            <a:off x="0" y="0"/>
            <a:ext cx="12192000" cy="633431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6" name="Google Shape;1396;p113"/>
          <p:cNvSpPr txBox="1"/>
          <p:nvPr>
            <p:ph type="title"/>
          </p:nvPr>
        </p:nvSpPr>
        <p:spPr>
          <a:xfrm>
            <a:off x="8141110" y="639097"/>
            <a:ext cx="3401961" cy="368601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6600"/>
              <a:buFont typeface="Calibri"/>
              <a:buNone/>
            </a:pPr>
            <a:r>
              <a:rPr lang="en-US" sz="6600">
                <a:solidFill>
                  <a:srgbClr val="262626"/>
                </a:solidFill>
              </a:rPr>
              <a:t>92</a:t>
            </a:r>
            <a:r>
              <a:rPr baseline="30000" lang="en-US" sz="6600">
                <a:solidFill>
                  <a:srgbClr val="262626"/>
                </a:solidFill>
              </a:rPr>
              <a:t>nd</a:t>
            </a:r>
            <a:r>
              <a:rPr lang="en-US" sz="6600">
                <a:solidFill>
                  <a:srgbClr val="262626"/>
                </a:solidFill>
              </a:rPr>
              <a:t> Frame</a:t>
            </a:r>
            <a:endParaRPr/>
          </a:p>
        </p:txBody>
      </p:sp>
      <p:pic>
        <p:nvPicPr>
          <p:cNvPr descr="A person wearing a suit and tie smiling at the camera&#10;&#10;Description automatically generated" id="1397" name="Google Shape;1397;p1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63029" y="640081"/>
            <a:ext cx="5054156" cy="505415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98" name="Google Shape;1398;p113"/>
          <p:cNvCxnSpPr/>
          <p:nvPr/>
        </p:nvCxnSpPr>
        <p:spPr>
          <a:xfrm>
            <a:off x="8209305" y="4343400"/>
            <a:ext cx="3200400" cy="0"/>
          </a:xfrm>
          <a:prstGeom prst="straightConnector1">
            <a:avLst/>
          </a:prstGeom>
          <a:noFill/>
          <a:ln cap="flat" cmpd="sng" w="9525">
            <a:solidFill>
              <a:schemeClr val="dk2">
                <a:alpha val="89803"/>
              </a:scheme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99" name="Google Shape;1399;p113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0" name="Google Shape;1400;p113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Retrospect">
  <a:themeElements>
    <a:clrScheme name="Retrospect">
      <a:dk1>
        <a:srgbClr val="000000"/>
      </a:dk1>
      <a:lt1>
        <a:srgbClr val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Retrospect">
  <a:themeElements>
    <a:clrScheme name="Retrospect">
      <a:dk1>
        <a:srgbClr val="000000"/>
      </a:dk1>
      <a:lt1>
        <a:srgbClr val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